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61" r:id="rId4"/>
    <p:sldId id="257" r:id="rId5"/>
    <p:sldId id="263" r:id="rId6"/>
    <p:sldId id="264" r:id="rId7"/>
    <p:sldId id="265" r:id="rId8"/>
    <p:sldId id="266" r:id="rId9"/>
    <p:sldId id="259" r:id="rId10"/>
    <p:sldId id="267" r:id="rId11"/>
    <p:sldId id="268" r:id="rId12"/>
    <p:sldId id="260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71"/>
  </p:normalViewPr>
  <p:slideViewPr>
    <p:cSldViewPr snapToGrid="0" snapToObjects="1">
      <p:cViewPr>
        <p:scale>
          <a:sx n="49" d="100"/>
          <a:sy n="49" d="100"/>
        </p:scale>
        <p:origin x="113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9B87B-A0D1-7C41-83D2-83EE6A99D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93ED1-065B-E844-AF0C-481D372D7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D66F-FA8B-E444-808A-53DFEFE0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98307-210A-6A46-BCA5-DD6EF882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4C80B-8527-FC4D-836F-0EB2376F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0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C71C7-B868-9D4F-B80D-E78479CD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B6247-FC41-2147-B397-AC8EFD39C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8FD3A-880E-8242-9ECF-7390A1F4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78861-F448-6540-8815-77EAF5AA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6F750-E18C-5B4C-8DBD-C4685289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7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3AF008-A691-124E-813D-F8107AF20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6328F-B276-0A4F-9046-C8D02B39F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08775-9FE2-BD41-9FCD-2E9132B4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A1650-8576-A64A-9966-C01FA20E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92A1D-499C-9B4D-BF77-361AE624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8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E90B-5D02-EC4B-B119-D4B8D76B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0BD1D-56C5-F34B-AD49-168AC1DA9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9B508-F2EC-A743-AFD9-35D04E41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64DA1-5F94-DA49-A275-89F8AF656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61A3B-7679-6041-8649-B68E79B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6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0E1B2-8C44-0D4C-A539-2B22E9801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91783-B656-634B-A1E9-43623AC8B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DA44-5D73-CB49-AE47-4C089CC6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AF188-65C8-B449-BC35-B8890830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7B51-975E-B542-95BF-CA6BFC08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4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0AEA-2DA9-6A4F-AA79-3FF353E2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AAC68-F79A-354E-905F-F0B7C7751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7123D-A2DE-FE44-AC5E-5B2BEEA98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30885-42C5-A84E-8D47-27F0C1218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CBC1C-ECB7-0549-8C67-D01F2424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4C6A8-66A6-5049-A811-A07B9F03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68E4-C722-6B4C-B3F6-C6ACE133D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C2CA3-2D04-724F-B968-3839933E6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53DDC-F970-D142-868A-EB2C346C7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5DDDFB-2F57-FC44-A1EB-9788EBF26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CB8287-DF5E-3C49-8031-B9EDC7219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DF7564-B047-3942-9430-A302E83C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D7D02-86B8-744D-A1BC-4AB5E2088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46190-EE23-8F49-B6D5-B2CC08E1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4158F-C9A5-F54B-B7FF-DD190044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1AB9B9-45FC-1A41-A088-08DB7D3D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A99A8-2A7E-E947-9314-D14C1D343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85FC-9A15-7748-94E8-BD17E06F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737E0-03C7-694E-A0FD-344A1DEB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473B93-030E-2746-871D-A0E8E7B1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54959-E872-4646-B41E-9CAF90A3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0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A80-29F9-E64C-935E-F10E921C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3FB9B-6A69-1C40-8399-F67F29A7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10432-4F46-0B46-80CE-7DF43FEF7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55702-0A7F-9145-AF9D-9D69C2A8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79112-C664-4D4B-AEED-FF9CC7E3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E78F9-5DCB-2F49-913A-1959FB80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8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DE987-D524-D64C-966E-C37ADA8EF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75EFED-AE47-CB47-868C-584B80E87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BCD3F-5DEA-EA44-BE71-CE230987C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29BCC-CBA6-B44A-89A1-93E94A00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CC6CA-8A4C-9547-A0B2-B81D4227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249FD-8435-6B40-BC8C-9AF3BB03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5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DA712-DB69-4942-81BB-199E3D797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AD2F3-4A87-4845-BE7F-B2805113C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3CBAD-2FE4-FD4F-8C81-C7364E496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EB713-E071-0E4C-AA89-4313612E6255}" type="datetimeFigureOut">
              <a:rPr lang="en-US" smtClean="0"/>
              <a:t>7/17/21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402C0-12BE-6140-B981-0F4C25909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51A38-91B1-1445-B0E9-923215AB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D5E3-0F20-9F4B-B21F-699D6F98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4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1 Corinthians 13:1-3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Please follow along in your Bibles</a:t>
            </a:r>
          </a:p>
        </p:txBody>
      </p:sp>
    </p:spTree>
    <p:extLst>
      <p:ext uri="{BB962C8B-B14F-4D97-AF65-F5344CB8AC3E}">
        <p14:creationId xmlns:p14="http://schemas.microsoft.com/office/powerpoint/2010/main" val="231809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Romans 8:1–2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There is no condemnation to those in Christ </a:t>
            </a:r>
          </a:p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75000"/>
                  </a:prstClr>
                </a:outerShdw>
              </a:effectLst>
              <a:latin typeface="Optima" panose="02000503060000020004" pitchFamily="2" charset="0"/>
            </a:endParaRP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For the law of the Spirit of life in Christ Jesus has made me free from the law of sin and death.</a:t>
            </a:r>
          </a:p>
        </p:txBody>
      </p:sp>
    </p:spTree>
    <p:extLst>
      <p:ext uri="{BB962C8B-B14F-4D97-AF65-F5344CB8AC3E}">
        <p14:creationId xmlns:p14="http://schemas.microsoft.com/office/powerpoint/2010/main" val="3375627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Romans 8:3–4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…the law was weak through the flesh</a:t>
            </a:r>
          </a:p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75000"/>
                  </a:prstClr>
                </a:outerShdw>
              </a:effectLst>
              <a:latin typeface="Optima" panose="02000503060000020004" pitchFamily="2" charset="0"/>
            </a:endParaRP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…who do not walk according to the flesh but according to the Spirit. </a:t>
            </a:r>
          </a:p>
        </p:txBody>
      </p:sp>
    </p:spTree>
    <p:extLst>
      <p:ext uri="{BB962C8B-B14F-4D97-AF65-F5344CB8AC3E}">
        <p14:creationId xmlns:p14="http://schemas.microsoft.com/office/powerpoint/2010/main" val="206894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4D341-D40F-E34D-B9CC-21F7B63BD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Freedom to Live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AD01213-10F6-B84C-9525-FC171F657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79675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5:6</a:t>
            </a:r>
          </a:p>
        </p:txBody>
      </p:sp>
    </p:spTree>
    <p:extLst>
      <p:ext uri="{BB962C8B-B14F-4D97-AF65-F5344CB8AC3E}">
        <p14:creationId xmlns:p14="http://schemas.microsoft.com/office/powerpoint/2010/main" val="1665332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For in Christ Jesus neither circumcision nor uncircumcision avails anything, but faith working through love. </a:t>
            </a:r>
          </a:p>
        </p:txBody>
      </p:sp>
    </p:spTree>
    <p:extLst>
      <p:ext uri="{BB962C8B-B14F-4D97-AF65-F5344CB8AC3E}">
        <p14:creationId xmlns:p14="http://schemas.microsoft.com/office/powerpoint/2010/main" val="2825877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1 Corinthians 13:3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…but have not love, it profits me nothing.</a:t>
            </a:r>
          </a:p>
        </p:txBody>
      </p:sp>
    </p:spTree>
    <p:extLst>
      <p:ext uri="{BB962C8B-B14F-4D97-AF65-F5344CB8AC3E}">
        <p14:creationId xmlns:p14="http://schemas.microsoft.com/office/powerpoint/2010/main" val="2883802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5:14–15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For all the law is fulfilled in one word, even in this: “You shall love your neighbor as yourself.”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But if you bite and devour one another, beware lest you be consumed by one another! </a:t>
            </a:r>
          </a:p>
        </p:txBody>
      </p:sp>
    </p:spTree>
    <p:extLst>
      <p:ext uri="{BB962C8B-B14F-4D97-AF65-F5344CB8AC3E}">
        <p14:creationId xmlns:p14="http://schemas.microsoft.com/office/powerpoint/2010/main" val="342713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F8BE5-06DF-F44E-9777-0FAA2A08F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Hold On To Freedom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0CC98-0903-4F4C-8069-8AEF924E2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79675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5:1</a:t>
            </a:r>
          </a:p>
        </p:txBody>
      </p:sp>
    </p:spTree>
    <p:extLst>
      <p:ext uri="{BB962C8B-B14F-4D97-AF65-F5344CB8AC3E}">
        <p14:creationId xmlns:p14="http://schemas.microsoft.com/office/powerpoint/2010/main" val="330025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Stand fast therefore in the liberty by which Christ has made us free, and do not be entangled again with a yoke of bondage. </a:t>
            </a:r>
          </a:p>
        </p:txBody>
      </p:sp>
    </p:spTree>
    <p:extLst>
      <p:ext uri="{BB962C8B-B14F-4D97-AF65-F5344CB8AC3E}">
        <p14:creationId xmlns:p14="http://schemas.microsoft.com/office/powerpoint/2010/main" val="352690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4D341-D40F-E34D-B9CC-21F7B63BD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Don't Go Back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AD01213-10F6-B84C-9525-FC171F657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79675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5:1</a:t>
            </a:r>
          </a:p>
        </p:txBody>
      </p:sp>
    </p:spTree>
    <p:extLst>
      <p:ext uri="{BB962C8B-B14F-4D97-AF65-F5344CB8AC3E}">
        <p14:creationId xmlns:p14="http://schemas.microsoft.com/office/powerpoint/2010/main" val="193667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…and do not be entangled again with a yoke of bondage. </a:t>
            </a:r>
          </a:p>
        </p:txBody>
      </p:sp>
    </p:spTree>
    <p:extLst>
      <p:ext uri="{BB962C8B-B14F-4D97-AF65-F5344CB8AC3E}">
        <p14:creationId xmlns:p14="http://schemas.microsoft.com/office/powerpoint/2010/main" val="325303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5:2–4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…if you become circumcised, Christ will profit you nothing.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…he is a debtor to keep the whole law. …estranged from Christ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…you have fallen from grace. </a:t>
            </a:r>
          </a:p>
        </p:txBody>
      </p:sp>
    </p:spTree>
    <p:extLst>
      <p:ext uri="{BB962C8B-B14F-4D97-AF65-F5344CB8AC3E}">
        <p14:creationId xmlns:p14="http://schemas.microsoft.com/office/powerpoint/2010/main" val="353735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4:31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So then, brethren, we are not children of the bondwoman but of the free. </a:t>
            </a:r>
          </a:p>
        </p:txBody>
      </p:sp>
    </p:spTree>
    <p:extLst>
      <p:ext uri="{BB962C8B-B14F-4D97-AF65-F5344CB8AC3E}">
        <p14:creationId xmlns:p14="http://schemas.microsoft.com/office/powerpoint/2010/main" val="280677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35C4-8B17-064E-9F9E-6C451B9A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Galatians 4:25–26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444B-9B01-0C40-A1FC-245231D0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…Hagar is Mount Sinai in Arabia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…and is in bondage with her children</a:t>
            </a:r>
          </a:p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75000"/>
                  </a:prstClr>
                </a:outerShdw>
              </a:effectLst>
              <a:latin typeface="Optima" panose="02000503060000020004" pitchFamily="2" charset="0"/>
            </a:endParaRP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…the Jerusalem above is free, which is the mother of us all.</a:t>
            </a:r>
          </a:p>
        </p:txBody>
      </p:sp>
    </p:spTree>
    <p:extLst>
      <p:ext uri="{BB962C8B-B14F-4D97-AF65-F5344CB8AC3E}">
        <p14:creationId xmlns:p14="http://schemas.microsoft.com/office/powerpoint/2010/main" val="38994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4D341-D40F-E34D-B9CC-21F7B63BD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Spirit of Freedom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AD01213-10F6-B84C-9525-FC171F657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79675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  <a:latin typeface="Optima" panose="02000503060000020004" pitchFamily="2" charset="0"/>
              </a:rPr>
              <a:t>Romans 8:2</a:t>
            </a:r>
          </a:p>
        </p:txBody>
      </p:sp>
    </p:spTree>
    <p:extLst>
      <p:ext uri="{BB962C8B-B14F-4D97-AF65-F5344CB8AC3E}">
        <p14:creationId xmlns:p14="http://schemas.microsoft.com/office/powerpoint/2010/main" val="3010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294</Words>
  <Application>Microsoft Macintosh PowerPoint</Application>
  <PresentationFormat>Widescreen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Optima</vt:lpstr>
      <vt:lpstr>Office Theme</vt:lpstr>
      <vt:lpstr>1 Corinthians 13:1-3</vt:lpstr>
      <vt:lpstr>Hold On To Freedom</vt:lpstr>
      <vt:lpstr>Galatians 5:1</vt:lpstr>
      <vt:lpstr>Don't Go Back </vt:lpstr>
      <vt:lpstr>Galatians 5:1</vt:lpstr>
      <vt:lpstr>Galatians 5:2–4</vt:lpstr>
      <vt:lpstr>Galatians 4:31</vt:lpstr>
      <vt:lpstr>Galatians 4:25–26</vt:lpstr>
      <vt:lpstr>Spirit of Freedom</vt:lpstr>
      <vt:lpstr>Romans 8:1–2</vt:lpstr>
      <vt:lpstr>Romans 8:3–4</vt:lpstr>
      <vt:lpstr>Freedom to Live</vt:lpstr>
      <vt:lpstr>Galatians 5:6</vt:lpstr>
      <vt:lpstr>1 Corinthians 13:3</vt:lpstr>
      <vt:lpstr>Galatians 5:14–15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 On To Freedom</dc:title>
  <dc:creator>Andy Warren</dc:creator>
  <cp:lastModifiedBy>Andy Warren</cp:lastModifiedBy>
  <cp:revision>4</cp:revision>
  <dcterms:created xsi:type="dcterms:W3CDTF">2021-07-17T21:40:08Z</dcterms:created>
  <dcterms:modified xsi:type="dcterms:W3CDTF">2021-07-18T02:02:01Z</dcterms:modified>
</cp:coreProperties>
</file>