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788"/>
  </p:normalViewPr>
  <p:slideViewPr>
    <p:cSldViewPr snapToGrid="0" snapToObjects="1">
      <p:cViewPr varScale="1">
        <p:scale>
          <a:sx n="90" d="100"/>
          <a:sy n="90" d="100"/>
        </p:scale>
        <p:origin x="232" y="6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804B4-CA50-0045-A715-7279F94358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920E43-3572-D142-8771-E949134E3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47CEA-EAB2-4D46-9A7D-63FEF156B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8F38-FD03-C546-8492-0B1DCF38A1F9}" type="datetimeFigureOut">
              <a:rPr lang="en-US" smtClean="0"/>
              <a:t>7/31/21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A92439-73D8-9743-A332-F333E785B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AAD7D8-B703-AD45-8757-0BE405B5A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3102-86B3-1A4E-B865-E7DC23001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508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1CA10-187A-E44D-AC1E-37AC8CC74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350F0A-FF33-3241-B537-23918B3DF6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50760F-1DE0-1F4C-96AA-C8223928C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8F38-FD03-C546-8492-0B1DCF38A1F9}" type="datetimeFigureOut">
              <a:rPr lang="en-US" smtClean="0"/>
              <a:t>7/31/21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0243AA-C62A-164A-BB25-7B4A286E9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60B72-9D3B-674D-A3DD-292A0510C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3102-86B3-1A4E-B865-E7DC23001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128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D7DB69-F82B-C847-946D-7A87F06DC6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7F125F-9B51-6E43-9DC5-D05BA1B311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8BDF4-D4D1-2B49-BEC4-BC3AD3967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8F38-FD03-C546-8492-0B1DCF38A1F9}" type="datetimeFigureOut">
              <a:rPr lang="en-US" smtClean="0"/>
              <a:t>7/31/21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C38EF2-5B7F-5949-8A8D-BAD764C19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C3D896-C2E1-BD4D-A717-21E9B6454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3102-86B3-1A4E-B865-E7DC23001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509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2678B-13D7-9346-9A02-D0AF3571D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6AD00-B9F5-D546-9CD5-F1452E6A27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1BE9D0-7868-8D4A-ADF1-7EAD27141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8F38-FD03-C546-8492-0B1DCF38A1F9}" type="datetimeFigureOut">
              <a:rPr lang="en-US" smtClean="0"/>
              <a:t>7/31/21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8DCCC4-5C72-954A-92A0-9F14E5584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1AA31-C10E-634B-AE39-419EE4261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3102-86B3-1A4E-B865-E7DC23001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16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7FD08-1002-A041-AFE2-D37338BC2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D38095-D8E8-F341-8AE7-0998FCC04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21236C-3D40-7D41-8B67-7021A2673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8F38-FD03-C546-8492-0B1DCF38A1F9}" type="datetimeFigureOut">
              <a:rPr lang="en-US" smtClean="0"/>
              <a:t>7/31/21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9C95F-84BD-8441-BAFB-321645FBB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7C233-F7C0-8546-9B98-5DFFCF822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3102-86B3-1A4E-B865-E7DC23001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156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8397E-5B87-B14B-9F5B-6A40D8046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81D1F-A772-CE43-BBA9-B2622D5530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1FD458-73B2-B24F-9526-F98379AB07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F1D071-8A68-F44C-B0E3-A798A90CC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8F38-FD03-C546-8492-0B1DCF38A1F9}" type="datetimeFigureOut">
              <a:rPr lang="en-US" smtClean="0"/>
              <a:t>7/31/21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EA7F94-0697-8F42-9ABB-6296F3A76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D33EEB-2091-8B42-9A7B-6599BEBB2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3102-86B3-1A4E-B865-E7DC23001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796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2AF63-39B8-5046-B21B-D749D70EA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33D30A-A272-0A46-B9CE-73B54E31FF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D9A9E0-26F3-9849-A769-B9E67D1134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BAA9BF-E8A0-9E46-907D-861604B2C7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A818A9-BEF9-4748-9480-4A6FBE125A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E71F61-185D-434D-B7F1-2589AA3A3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8F38-FD03-C546-8492-0B1DCF38A1F9}" type="datetimeFigureOut">
              <a:rPr lang="en-US" smtClean="0"/>
              <a:t>7/31/21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F7E2B6-2CF6-3C4F-86A8-D6A2D2403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DF2067-180D-F741-A7AE-71A57E283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3102-86B3-1A4E-B865-E7DC23001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05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DBA16-EF01-7447-9FEF-D9931C99E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1A7F75-5826-4848-84BF-12C797BB4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8F38-FD03-C546-8492-0B1DCF38A1F9}" type="datetimeFigureOut">
              <a:rPr lang="en-US" smtClean="0"/>
              <a:t>7/31/21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B0D657-13F3-964D-AD67-3AAB410A0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D4683E-57F7-354E-84EA-AB02B877D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3102-86B3-1A4E-B865-E7DC23001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836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D093F3-F5E2-544A-9907-445B6DDF0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8F38-FD03-C546-8492-0B1DCF38A1F9}" type="datetimeFigureOut">
              <a:rPr lang="en-US" smtClean="0"/>
              <a:t>7/31/21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473E88-1709-2C41-AE86-B2236BE22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AF0D8A-BCDF-7D45-BD75-E0699F241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3102-86B3-1A4E-B865-E7DC23001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073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1BB22-A896-E94A-B5C0-0436B5FBA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8D015D-3806-A947-B7E1-3E86A01A5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4EFCEF-F5AE-CF45-8810-6E01434D14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ACF07C-B3A3-1C47-B8E1-69A02314A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8F38-FD03-C546-8492-0B1DCF38A1F9}" type="datetimeFigureOut">
              <a:rPr lang="en-US" smtClean="0"/>
              <a:t>7/31/21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7F9CC4-CE64-0A44-BB0B-74FAF6556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8E7068-064B-434C-8DC6-117367404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3102-86B3-1A4E-B865-E7DC23001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222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3AE86-DD51-8046-A6EF-CCB665785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E04E73-10B6-B54A-9F2A-06829DE365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DD821A-4A7F-5240-B87A-264E08A5A5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158054-C044-D042-8FBA-C66665E22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8F38-FD03-C546-8492-0B1DCF38A1F9}" type="datetimeFigureOut">
              <a:rPr lang="en-US" smtClean="0"/>
              <a:t>7/31/21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79ECE9-57DB-8040-8E5A-85B0149B6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E4DA1B-F51B-584D-9452-22BE7F80F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3102-86B3-1A4E-B865-E7DC23001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491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193ACA-4D15-2347-AB0C-C947CBEBE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2D9EB1-3A87-544C-8B0A-39BF32956A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BDD706-695A-B042-80B1-4C8973EE1B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58F38-FD03-C546-8492-0B1DCF38A1F9}" type="datetimeFigureOut">
              <a:rPr lang="en-US" smtClean="0"/>
              <a:t>7/31/21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4B86E9-6E5A-E14E-A378-48629782FB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549E14-FD9A-4C4F-8496-DFFD00AB27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93102-86B3-1A4E-B865-E7DC23001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56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DA591B5-725E-464D-A92B-7279844C25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924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087C3C-9120-D644-A1C1-976A18310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73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38C981-14FB-8D42-B1DD-5DCE771E77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298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D6AB7FE1-A2F6-3B44-B2F1-1590EFDEE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342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AAF661-084F-0B47-850C-840AD746E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37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8459D4-3E36-A146-B4DD-7F9C24E41C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665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8E629F-6D2D-A945-AD41-77BD9528C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940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4A86A9-D483-DB49-B861-EB02C7CF7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6065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C4BB10-D197-EC4E-BBFE-6E6ECA5100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2044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906CC1-439B-814A-B417-989D512847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9955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B0204C-87A2-8B4C-9B8E-005A1F7E2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024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A90558-D7F2-C54F-B4AA-1AE4A20A8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222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A0890F-D14A-0A41-AFC0-5B41F60731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108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58727E-51E8-7748-898A-99FBAAACEB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861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2FA491-F029-094E-BE1C-09EDC8E63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575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5D9A71-9D03-424F-9D06-30A678B84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104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A5E295-9EB1-6944-A569-82080562B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163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8E2008-C665-FA4C-9111-99D8484C6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977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1074FF-3314-4643-8390-2CB36D4A4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68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Macintosh PowerPoint</Application>
  <PresentationFormat>Widescreen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 Whirlwind</dc:creator>
  <cp:lastModifiedBy>The Whirlwind</cp:lastModifiedBy>
  <cp:revision>1</cp:revision>
  <dcterms:created xsi:type="dcterms:W3CDTF">2021-08-01T04:11:43Z</dcterms:created>
  <dcterms:modified xsi:type="dcterms:W3CDTF">2021-08-01T04:16:49Z</dcterms:modified>
</cp:coreProperties>
</file>