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8" r:id="rId1"/>
  </p:sldMasterIdLst>
  <p:sldIdLst>
    <p:sldId id="256" r:id="rId2"/>
    <p:sldId id="257" r:id="rId3"/>
    <p:sldId id="260" r:id="rId4"/>
    <p:sldId id="274" r:id="rId5"/>
    <p:sldId id="275" r:id="rId6"/>
    <p:sldId id="276" r:id="rId7"/>
    <p:sldId id="277" r:id="rId8"/>
    <p:sldId id="278" r:id="rId9"/>
    <p:sldId id="279" r:id="rId10"/>
    <p:sldId id="280" r:id="rId11"/>
    <p:sldId id="286" r:id="rId12"/>
    <p:sldId id="282" r:id="rId13"/>
    <p:sldId id="283" r:id="rId14"/>
    <p:sldId id="281" r:id="rId15"/>
    <p:sldId id="284" r:id="rId16"/>
    <p:sldId id="285" r:id="rId17"/>
    <p:sldId id="287" r:id="rId18"/>
    <p:sldId id="288" r:id="rId19"/>
    <p:sldId id="289" r:id="rId20"/>
    <p:sldId id="29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D4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1"/>
    <p:restoredTop sz="95768"/>
  </p:normalViewPr>
  <p:slideViewPr>
    <p:cSldViewPr snapToGrid="0" snapToObjects="1">
      <p:cViewPr varScale="1">
        <p:scale>
          <a:sx n="74" d="100"/>
          <a:sy n="74" d="100"/>
        </p:scale>
        <p:origin x="176"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AC27F-2FFB-0A49-A657-57B5A89D046E}" type="datetimeFigureOut">
              <a:rPr lang="en-US" smtClean="0"/>
              <a:t>8/14/21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EB887-06C9-8942-A3E6-40122A2B393F}" type="slidenum">
              <a:rPr lang="en-US" smtClean="0"/>
              <a:t>‹#›</a:t>
            </a:fld>
            <a:endParaRPr lang="en-US"/>
          </a:p>
        </p:txBody>
      </p:sp>
    </p:spTree>
    <p:extLst>
      <p:ext uri="{BB962C8B-B14F-4D97-AF65-F5344CB8AC3E}">
        <p14:creationId xmlns:p14="http://schemas.microsoft.com/office/powerpoint/2010/main" val="113087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AC27F-2FFB-0A49-A657-57B5A89D046E}" type="datetimeFigureOut">
              <a:rPr lang="en-US" smtClean="0"/>
              <a:t>8/14/21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EB887-06C9-8942-A3E6-40122A2B393F}" type="slidenum">
              <a:rPr lang="en-US" smtClean="0"/>
              <a:t>‹#›</a:t>
            </a:fld>
            <a:endParaRPr lang="en-US"/>
          </a:p>
        </p:txBody>
      </p:sp>
    </p:spTree>
    <p:extLst>
      <p:ext uri="{BB962C8B-B14F-4D97-AF65-F5344CB8AC3E}">
        <p14:creationId xmlns:p14="http://schemas.microsoft.com/office/powerpoint/2010/main" val="24172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9BAC27F-2FFB-0A49-A657-57B5A89D046E}" type="datetimeFigureOut">
              <a:rPr lang="en-US" smtClean="0"/>
              <a:t>8/14/21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EB887-06C9-8942-A3E6-40122A2B393F}" type="slidenum">
              <a:rPr lang="en-US" smtClean="0"/>
              <a:t>‹#›</a:t>
            </a:fld>
            <a:endParaRPr lang="en-US"/>
          </a:p>
        </p:txBody>
      </p:sp>
    </p:spTree>
    <p:extLst>
      <p:ext uri="{BB962C8B-B14F-4D97-AF65-F5344CB8AC3E}">
        <p14:creationId xmlns:p14="http://schemas.microsoft.com/office/powerpoint/2010/main" val="1728302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9BAC27F-2FFB-0A49-A657-57B5A89D046E}" type="datetimeFigureOut">
              <a:rPr lang="en-US" smtClean="0"/>
              <a:t>8/14/21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EB887-06C9-8942-A3E6-40122A2B393F}"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46080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AC27F-2FFB-0A49-A657-57B5A89D046E}" type="datetimeFigureOut">
              <a:rPr lang="en-US" smtClean="0"/>
              <a:t>8/14/21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EB887-06C9-8942-A3E6-40122A2B393F}" type="slidenum">
              <a:rPr lang="en-US" smtClean="0"/>
              <a:t>‹#›</a:t>
            </a:fld>
            <a:endParaRPr lang="en-US"/>
          </a:p>
        </p:txBody>
      </p:sp>
    </p:spTree>
    <p:extLst>
      <p:ext uri="{BB962C8B-B14F-4D97-AF65-F5344CB8AC3E}">
        <p14:creationId xmlns:p14="http://schemas.microsoft.com/office/powerpoint/2010/main" val="1583217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9BAC27F-2FFB-0A49-A657-57B5A89D046E}" type="datetimeFigureOut">
              <a:rPr lang="en-US" smtClean="0"/>
              <a:t>8/14/21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EB887-06C9-8942-A3E6-40122A2B393F}" type="slidenum">
              <a:rPr lang="en-US" smtClean="0"/>
              <a:t>‹#›</a:t>
            </a:fld>
            <a:endParaRPr lang="en-US"/>
          </a:p>
        </p:txBody>
      </p:sp>
    </p:spTree>
    <p:extLst>
      <p:ext uri="{BB962C8B-B14F-4D97-AF65-F5344CB8AC3E}">
        <p14:creationId xmlns:p14="http://schemas.microsoft.com/office/powerpoint/2010/main" val="693111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9BAC27F-2FFB-0A49-A657-57B5A89D046E}" type="datetimeFigureOut">
              <a:rPr lang="en-US" smtClean="0"/>
              <a:t>8/14/21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EB887-06C9-8942-A3E6-40122A2B393F}" type="slidenum">
              <a:rPr lang="en-US" smtClean="0"/>
              <a:t>‹#›</a:t>
            </a:fld>
            <a:endParaRPr lang="en-US"/>
          </a:p>
        </p:txBody>
      </p:sp>
    </p:spTree>
    <p:extLst>
      <p:ext uri="{BB962C8B-B14F-4D97-AF65-F5344CB8AC3E}">
        <p14:creationId xmlns:p14="http://schemas.microsoft.com/office/powerpoint/2010/main" val="3736147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AC27F-2FFB-0A49-A657-57B5A89D046E}" type="datetimeFigureOut">
              <a:rPr lang="en-US" smtClean="0"/>
              <a:t>8/14/21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EB887-06C9-8942-A3E6-40122A2B393F}" type="slidenum">
              <a:rPr lang="en-US" smtClean="0"/>
              <a:t>‹#›</a:t>
            </a:fld>
            <a:endParaRPr lang="en-US"/>
          </a:p>
        </p:txBody>
      </p:sp>
    </p:spTree>
    <p:extLst>
      <p:ext uri="{BB962C8B-B14F-4D97-AF65-F5344CB8AC3E}">
        <p14:creationId xmlns:p14="http://schemas.microsoft.com/office/powerpoint/2010/main" val="3151302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AC27F-2FFB-0A49-A657-57B5A89D046E}" type="datetimeFigureOut">
              <a:rPr lang="en-US" smtClean="0"/>
              <a:t>8/14/21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EB887-06C9-8942-A3E6-40122A2B393F}" type="slidenum">
              <a:rPr lang="en-US" smtClean="0"/>
              <a:t>‹#›</a:t>
            </a:fld>
            <a:endParaRPr lang="en-US"/>
          </a:p>
        </p:txBody>
      </p:sp>
    </p:spTree>
    <p:extLst>
      <p:ext uri="{BB962C8B-B14F-4D97-AF65-F5344CB8AC3E}">
        <p14:creationId xmlns:p14="http://schemas.microsoft.com/office/powerpoint/2010/main" val="204144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AC27F-2FFB-0A49-A657-57B5A89D046E}" type="datetimeFigureOut">
              <a:rPr lang="en-US" smtClean="0"/>
              <a:t>8/14/21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EB887-06C9-8942-A3E6-40122A2B393F}" type="slidenum">
              <a:rPr lang="en-US" smtClean="0"/>
              <a:t>‹#›</a:t>
            </a:fld>
            <a:endParaRPr lang="en-US"/>
          </a:p>
        </p:txBody>
      </p:sp>
    </p:spTree>
    <p:extLst>
      <p:ext uri="{BB962C8B-B14F-4D97-AF65-F5344CB8AC3E}">
        <p14:creationId xmlns:p14="http://schemas.microsoft.com/office/powerpoint/2010/main" val="262688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AC27F-2FFB-0A49-A657-57B5A89D046E}" type="datetimeFigureOut">
              <a:rPr lang="en-US" smtClean="0"/>
              <a:t>8/14/21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EB887-06C9-8942-A3E6-40122A2B393F}" type="slidenum">
              <a:rPr lang="en-US" smtClean="0"/>
              <a:t>‹#›</a:t>
            </a:fld>
            <a:endParaRPr lang="en-US"/>
          </a:p>
        </p:txBody>
      </p:sp>
    </p:spTree>
    <p:extLst>
      <p:ext uri="{BB962C8B-B14F-4D97-AF65-F5344CB8AC3E}">
        <p14:creationId xmlns:p14="http://schemas.microsoft.com/office/powerpoint/2010/main" val="740264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AC27F-2FFB-0A49-A657-57B5A89D046E}" type="datetimeFigureOut">
              <a:rPr lang="en-US" smtClean="0"/>
              <a:t>8/14/21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EB887-06C9-8942-A3E6-40122A2B393F}" type="slidenum">
              <a:rPr lang="en-US" smtClean="0"/>
              <a:t>‹#›</a:t>
            </a:fld>
            <a:endParaRPr lang="en-US"/>
          </a:p>
        </p:txBody>
      </p:sp>
    </p:spTree>
    <p:extLst>
      <p:ext uri="{BB962C8B-B14F-4D97-AF65-F5344CB8AC3E}">
        <p14:creationId xmlns:p14="http://schemas.microsoft.com/office/powerpoint/2010/main" val="38719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AC27F-2FFB-0A49-A657-57B5A89D046E}" type="datetimeFigureOut">
              <a:rPr lang="en-US" smtClean="0"/>
              <a:t>8/14/21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EB887-06C9-8942-A3E6-40122A2B393F}" type="slidenum">
              <a:rPr lang="en-US" smtClean="0"/>
              <a:t>‹#›</a:t>
            </a:fld>
            <a:endParaRPr lang="en-US"/>
          </a:p>
        </p:txBody>
      </p:sp>
    </p:spTree>
    <p:extLst>
      <p:ext uri="{BB962C8B-B14F-4D97-AF65-F5344CB8AC3E}">
        <p14:creationId xmlns:p14="http://schemas.microsoft.com/office/powerpoint/2010/main" val="766748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9BAC27F-2FFB-0A49-A657-57B5A89D046E}" type="datetimeFigureOut">
              <a:rPr lang="en-US" smtClean="0"/>
              <a:t>8/14/21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FBEB887-06C9-8942-A3E6-40122A2B393F}" type="slidenum">
              <a:rPr lang="en-US" smtClean="0"/>
              <a:t>‹#›</a:t>
            </a:fld>
            <a:endParaRPr lang="en-US"/>
          </a:p>
        </p:txBody>
      </p:sp>
    </p:spTree>
    <p:extLst>
      <p:ext uri="{BB962C8B-B14F-4D97-AF65-F5344CB8AC3E}">
        <p14:creationId xmlns:p14="http://schemas.microsoft.com/office/powerpoint/2010/main" val="1966264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9BAC27F-2FFB-0A49-A657-57B5A89D046E}" type="datetimeFigureOut">
              <a:rPr lang="en-US" smtClean="0"/>
              <a:t>8/14/21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FBEB887-06C9-8942-A3E6-40122A2B393F}" type="slidenum">
              <a:rPr lang="en-US" smtClean="0"/>
              <a:t>‹#›</a:t>
            </a:fld>
            <a:endParaRPr lang="en-US"/>
          </a:p>
        </p:txBody>
      </p:sp>
    </p:spTree>
    <p:extLst>
      <p:ext uri="{BB962C8B-B14F-4D97-AF65-F5344CB8AC3E}">
        <p14:creationId xmlns:p14="http://schemas.microsoft.com/office/powerpoint/2010/main" val="236119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9BAC27F-2FFB-0A49-A657-57B5A89D046E}" type="datetimeFigureOut">
              <a:rPr lang="en-US" smtClean="0"/>
              <a:t>8/14/21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FBEB887-06C9-8942-A3E6-40122A2B393F}" type="slidenum">
              <a:rPr lang="en-US" smtClean="0"/>
              <a:t>‹#›</a:t>
            </a:fld>
            <a:endParaRPr lang="en-US"/>
          </a:p>
        </p:txBody>
      </p:sp>
    </p:spTree>
    <p:extLst>
      <p:ext uri="{BB962C8B-B14F-4D97-AF65-F5344CB8AC3E}">
        <p14:creationId xmlns:p14="http://schemas.microsoft.com/office/powerpoint/2010/main" val="71853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AC27F-2FFB-0A49-A657-57B5A89D046E}" type="datetimeFigureOut">
              <a:rPr lang="en-US" smtClean="0"/>
              <a:t>8/14/21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EB887-06C9-8942-A3E6-40122A2B393F}" type="slidenum">
              <a:rPr lang="en-US" smtClean="0"/>
              <a:t>‹#›</a:t>
            </a:fld>
            <a:endParaRPr lang="en-US"/>
          </a:p>
        </p:txBody>
      </p:sp>
    </p:spTree>
    <p:extLst>
      <p:ext uri="{BB962C8B-B14F-4D97-AF65-F5344CB8AC3E}">
        <p14:creationId xmlns:p14="http://schemas.microsoft.com/office/powerpoint/2010/main" val="39771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9BAC27F-2FFB-0A49-A657-57B5A89D046E}" type="datetimeFigureOut">
              <a:rPr lang="en-US" smtClean="0"/>
              <a:t>8/14/21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FBEB887-06C9-8942-A3E6-40122A2B393F}" type="slidenum">
              <a:rPr lang="en-US" smtClean="0"/>
              <a:t>‹#›</a:t>
            </a:fld>
            <a:endParaRPr lang="en-US"/>
          </a:p>
        </p:txBody>
      </p:sp>
    </p:spTree>
    <p:extLst>
      <p:ext uri="{BB962C8B-B14F-4D97-AF65-F5344CB8AC3E}">
        <p14:creationId xmlns:p14="http://schemas.microsoft.com/office/powerpoint/2010/main" val="3090105568"/>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4323-4378-4E47-947F-3F018744AE63}"/>
              </a:ext>
            </a:extLst>
          </p:cNvPr>
          <p:cNvSpPr>
            <a:spLocks noGrp="1"/>
          </p:cNvSpPr>
          <p:nvPr>
            <p:ph type="ctrTitle"/>
          </p:nvPr>
        </p:nvSpPr>
        <p:spPr/>
        <p:txBody>
          <a:bodyPr>
            <a:normAutofit/>
          </a:bodyPr>
          <a:lstStyle/>
          <a:p>
            <a:r>
              <a:rPr lang="en-US" b="1" dirty="0">
                <a:solidFill>
                  <a:srgbClr val="ACD432"/>
                </a:solidFill>
                <a:effectLst>
                  <a:innerShdw blurRad="63500" dist="50800" dir="16200000">
                    <a:schemeClr val="bg1">
                      <a:alpha val="50000"/>
                    </a:schemeClr>
                  </a:innerShdw>
                </a:effectLst>
              </a:rPr>
              <a:t>School Rooms</a:t>
            </a:r>
          </a:p>
        </p:txBody>
      </p:sp>
      <p:sp>
        <p:nvSpPr>
          <p:cNvPr id="4" name="Subtitle 3">
            <a:extLst>
              <a:ext uri="{FF2B5EF4-FFF2-40B4-BE49-F238E27FC236}">
                <a16:creationId xmlns:a16="http://schemas.microsoft.com/office/drawing/2014/main" id="{1A232D21-B953-4547-AFE2-7740F93DC91F}"/>
              </a:ext>
            </a:extLst>
          </p:cNvPr>
          <p:cNvSpPr>
            <a:spLocks noGrp="1"/>
          </p:cNvSpPr>
          <p:nvPr>
            <p:ph type="subTitle" idx="1"/>
          </p:nvPr>
        </p:nvSpPr>
        <p:spPr/>
        <p:txBody>
          <a:bodyPr/>
          <a:lstStyle/>
          <a:p>
            <a:r>
              <a:rPr lang="en-US" dirty="0"/>
              <a:t>Back To School</a:t>
            </a:r>
          </a:p>
        </p:txBody>
      </p:sp>
    </p:spTree>
    <p:extLst>
      <p:ext uri="{BB962C8B-B14F-4D97-AF65-F5344CB8AC3E}">
        <p14:creationId xmlns:p14="http://schemas.microsoft.com/office/powerpoint/2010/main" val="22713094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2D1E0AE-C58F-8642-BD08-B3ECD0E50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3" t="5220" r="3325" b="5129"/>
          <a:stretch/>
        </p:blipFill>
        <p:spPr bwMode="auto">
          <a:xfrm>
            <a:off x="646110" y="1483744"/>
            <a:ext cx="10442577" cy="47646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A6614A-1519-D24A-83ED-CF65D7F3D705}"/>
              </a:ext>
            </a:extLst>
          </p:cNvPr>
          <p:cNvSpPr>
            <a:spLocks noGrp="1"/>
          </p:cNvSpPr>
          <p:nvPr>
            <p:ph type="title"/>
          </p:nvPr>
        </p:nvSpPr>
        <p:spPr/>
        <p:txBody>
          <a:bodyPr/>
          <a:lstStyle/>
          <a:p>
            <a:r>
              <a:rPr lang="en-US" dirty="0">
                <a:solidFill>
                  <a:srgbClr val="FFFF00"/>
                </a:solidFill>
              </a:rPr>
              <a:t>John 6:27</a:t>
            </a:r>
          </a:p>
        </p:txBody>
      </p:sp>
      <p:sp>
        <p:nvSpPr>
          <p:cNvPr id="3" name="Content Placeholder 2">
            <a:extLst>
              <a:ext uri="{FF2B5EF4-FFF2-40B4-BE49-F238E27FC236}">
                <a16:creationId xmlns:a16="http://schemas.microsoft.com/office/drawing/2014/main" id="{BB95EDAA-3003-DA48-BC72-17232DA31853}"/>
              </a:ext>
            </a:extLst>
          </p:cNvPr>
          <p:cNvSpPr>
            <a:spLocks noGrp="1"/>
          </p:cNvSpPr>
          <p:nvPr>
            <p:ph idx="1"/>
          </p:nvPr>
        </p:nvSpPr>
        <p:spPr/>
        <p:txBody>
          <a:bodyPr>
            <a:normAutofit/>
          </a:bodyPr>
          <a:lstStyle/>
          <a:p>
            <a:pPr marL="0" indent="0">
              <a:buNone/>
            </a:pPr>
            <a:r>
              <a:rPr lang="en-US" sz="4000" dirty="0"/>
              <a:t>Do not labor for the food which perishes, but for the food which endures to everlasting life, which the Son of Man will give you, because God the Father has set His seal on Him.” </a:t>
            </a:r>
          </a:p>
        </p:txBody>
      </p:sp>
    </p:spTree>
    <p:extLst>
      <p:ext uri="{BB962C8B-B14F-4D97-AF65-F5344CB8AC3E}">
        <p14:creationId xmlns:p14="http://schemas.microsoft.com/office/powerpoint/2010/main" val="117196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548022C1-55BC-2C4C-8932-26BB6F74B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1449" y="1319781"/>
            <a:ext cx="6775598" cy="4517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AB1712-407B-9649-9516-1BD9409C4EB1}"/>
              </a:ext>
            </a:extLst>
          </p:cNvPr>
          <p:cNvSpPr>
            <a:spLocks noGrp="1"/>
          </p:cNvSpPr>
          <p:nvPr>
            <p:ph type="title"/>
          </p:nvPr>
        </p:nvSpPr>
        <p:spPr/>
        <p:txBody>
          <a:bodyPr/>
          <a:lstStyle/>
          <a:p>
            <a:r>
              <a:rPr lang="en-US" b="1" dirty="0">
                <a:solidFill>
                  <a:srgbClr val="ACD432"/>
                </a:solidFill>
              </a:rPr>
              <a:t>Cafeteria</a:t>
            </a:r>
            <a:r>
              <a:rPr lang="en-US" b="1" dirty="0"/>
              <a:t> </a:t>
            </a:r>
            <a:endParaRPr lang="en-US" dirty="0"/>
          </a:p>
        </p:txBody>
      </p:sp>
      <p:sp>
        <p:nvSpPr>
          <p:cNvPr id="3" name="Text Placeholder 2">
            <a:extLst>
              <a:ext uri="{FF2B5EF4-FFF2-40B4-BE49-F238E27FC236}">
                <a16:creationId xmlns:a16="http://schemas.microsoft.com/office/drawing/2014/main" id="{79B47C46-4ACC-A14A-BE2A-BEC6B0EFCF3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00897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2D1E0AE-C58F-8642-BD08-B3ECD0E50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3" t="5220" r="3325" b="5129"/>
          <a:stretch/>
        </p:blipFill>
        <p:spPr bwMode="auto">
          <a:xfrm>
            <a:off x="646110" y="1483744"/>
            <a:ext cx="10442577" cy="47646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A6614A-1519-D24A-83ED-CF65D7F3D705}"/>
              </a:ext>
            </a:extLst>
          </p:cNvPr>
          <p:cNvSpPr>
            <a:spLocks noGrp="1"/>
          </p:cNvSpPr>
          <p:nvPr>
            <p:ph type="title"/>
          </p:nvPr>
        </p:nvSpPr>
        <p:spPr/>
        <p:txBody>
          <a:bodyPr/>
          <a:lstStyle/>
          <a:p>
            <a:r>
              <a:rPr lang="en-US" dirty="0">
                <a:solidFill>
                  <a:srgbClr val="FFFF00"/>
                </a:solidFill>
              </a:rPr>
              <a:t>John 4:34</a:t>
            </a:r>
          </a:p>
        </p:txBody>
      </p:sp>
      <p:sp>
        <p:nvSpPr>
          <p:cNvPr id="3" name="Content Placeholder 2">
            <a:extLst>
              <a:ext uri="{FF2B5EF4-FFF2-40B4-BE49-F238E27FC236}">
                <a16:creationId xmlns:a16="http://schemas.microsoft.com/office/drawing/2014/main" id="{BB95EDAA-3003-DA48-BC72-17232DA31853}"/>
              </a:ext>
            </a:extLst>
          </p:cNvPr>
          <p:cNvSpPr>
            <a:spLocks noGrp="1"/>
          </p:cNvSpPr>
          <p:nvPr>
            <p:ph idx="1"/>
          </p:nvPr>
        </p:nvSpPr>
        <p:spPr/>
        <p:txBody>
          <a:bodyPr>
            <a:normAutofit/>
          </a:bodyPr>
          <a:lstStyle/>
          <a:p>
            <a:pPr marL="0" indent="0">
              <a:buNone/>
            </a:pPr>
            <a:r>
              <a:rPr lang="en-US" sz="4000" dirty="0"/>
              <a:t>“My food is to do the will of Him who sent Me”</a:t>
            </a:r>
          </a:p>
        </p:txBody>
      </p:sp>
    </p:spTree>
    <p:extLst>
      <p:ext uri="{BB962C8B-B14F-4D97-AF65-F5344CB8AC3E}">
        <p14:creationId xmlns:p14="http://schemas.microsoft.com/office/powerpoint/2010/main" val="424478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2D1E0AE-C58F-8642-BD08-B3ECD0E50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3" t="5220" r="3325" b="5129"/>
          <a:stretch/>
        </p:blipFill>
        <p:spPr bwMode="auto">
          <a:xfrm>
            <a:off x="646110" y="1483744"/>
            <a:ext cx="10442577" cy="47646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A6614A-1519-D24A-83ED-CF65D7F3D705}"/>
              </a:ext>
            </a:extLst>
          </p:cNvPr>
          <p:cNvSpPr>
            <a:spLocks noGrp="1"/>
          </p:cNvSpPr>
          <p:nvPr>
            <p:ph type="title"/>
          </p:nvPr>
        </p:nvSpPr>
        <p:spPr/>
        <p:txBody>
          <a:bodyPr/>
          <a:lstStyle/>
          <a:p>
            <a:r>
              <a:rPr lang="en-US" dirty="0">
                <a:solidFill>
                  <a:srgbClr val="FFFF00"/>
                </a:solidFill>
              </a:rPr>
              <a:t>Matthew 5:6</a:t>
            </a:r>
          </a:p>
        </p:txBody>
      </p:sp>
      <p:sp>
        <p:nvSpPr>
          <p:cNvPr id="3" name="Content Placeholder 2">
            <a:extLst>
              <a:ext uri="{FF2B5EF4-FFF2-40B4-BE49-F238E27FC236}">
                <a16:creationId xmlns:a16="http://schemas.microsoft.com/office/drawing/2014/main" id="{BB95EDAA-3003-DA48-BC72-17232DA31853}"/>
              </a:ext>
            </a:extLst>
          </p:cNvPr>
          <p:cNvSpPr>
            <a:spLocks noGrp="1"/>
          </p:cNvSpPr>
          <p:nvPr>
            <p:ph idx="1"/>
          </p:nvPr>
        </p:nvSpPr>
        <p:spPr/>
        <p:txBody>
          <a:bodyPr>
            <a:normAutofit/>
          </a:bodyPr>
          <a:lstStyle/>
          <a:p>
            <a:pPr marL="0" indent="0">
              <a:buNone/>
            </a:pPr>
            <a:r>
              <a:rPr lang="en-US" sz="4000" dirty="0"/>
              <a:t>Blessed are those who hunger and thirst for righteousness, For they shall be filled. </a:t>
            </a:r>
          </a:p>
        </p:txBody>
      </p:sp>
    </p:spTree>
    <p:extLst>
      <p:ext uri="{BB962C8B-B14F-4D97-AF65-F5344CB8AC3E}">
        <p14:creationId xmlns:p14="http://schemas.microsoft.com/office/powerpoint/2010/main" val="2234818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ACB72601-0101-6F44-9C36-58DF0C01A6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07"/>
          <a:stretch/>
        </p:blipFill>
        <p:spPr bwMode="auto">
          <a:xfrm>
            <a:off x="4261449" y="1319781"/>
            <a:ext cx="6816025" cy="4517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AB1712-407B-9649-9516-1BD9409C4EB1}"/>
              </a:ext>
            </a:extLst>
          </p:cNvPr>
          <p:cNvSpPr>
            <a:spLocks noGrp="1"/>
          </p:cNvSpPr>
          <p:nvPr>
            <p:ph type="title"/>
          </p:nvPr>
        </p:nvSpPr>
        <p:spPr/>
        <p:txBody>
          <a:bodyPr/>
          <a:lstStyle/>
          <a:p>
            <a:r>
              <a:rPr lang="en-US" b="1" dirty="0">
                <a:solidFill>
                  <a:srgbClr val="ACD432"/>
                </a:solidFill>
              </a:rPr>
              <a:t>Gymnasium</a:t>
            </a:r>
            <a:r>
              <a:rPr lang="en-US" b="1" dirty="0"/>
              <a:t> </a:t>
            </a:r>
            <a:endParaRPr lang="en-US" dirty="0"/>
          </a:p>
        </p:txBody>
      </p:sp>
      <p:sp>
        <p:nvSpPr>
          <p:cNvPr id="3" name="Text Placeholder 2">
            <a:extLst>
              <a:ext uri="{FF2B5EF4-FFF2-40B4-BE49-F238E27FC236}">
                <a16:creationId xmlns:a16="http://schemas.microsoft.com/office/drawing/2014/main" id="{79B47C46-4ACC-A14A-BE2A-BEC6B0EFCF3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30089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2D1E0AE-C58F-8642-BD08-B3ECD0E50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3" t="5220" r="3325" b="5129"/>
          <a:stretch/>
        </p:blipFill>
        <p:spPr bwMode="auto">
          <a:xfrm>
            <a:off x="646110" y="1483744"/>
            <a:ext cx="10442577" cy="47646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A6614A-1519-D24A-83ED-CF65D7F3D705}"/>
              </a:ext>
            </a:extLst>
          </p:cNvPr>
          <p:cNvSpPr>
            <a:spLocks noGrp="1"/>
          </p:cNvSpPr>
          <p:nvPr>
            <p:ph type="title"/>
          </p:nvPr>
        </p:nvSpPr>
        <p:spPr/>
        <p:txBody>
          <a:bodyPr/>
          <a:lstStyle/>
          <a:p>
            <a:r>
              <a:rPr lang="en-US" dirty="0">
                <a:solidFill>
                  <a:srgbClr val="FFFF00"/>
                </a:solidFill>
              </a:rPr>
              <a:t>1 Timothy 4:7–8</a:t>
            </a:r>
          </a:p>
        </p:txBody>
      </p:sp>
      <p:sp>
        <p:nvSpPr>
          <p:cNvPr id="3" name="Content Placeholder 2">
            <a:extLst>
              <a:ext uri="{FF2B5EF4-FFF2-40B4-BE49-F238E27FC236}">
                <a16:creationId xmlns:a16="http://schemas.microsoft.com/office/drawing/2014/main" id="{BB95EDAA-3003-DA48-BC72-17232DA31853}"/>
              </a:ext>
            </a:extLst>
          </p:cNvPr>
          <p:cNvSpPr>
            <a:spLocks noGrp="1"/>
          </p:cNvSpPr>
          <p:nvPr>
            <p:ph idx="1"/>
          </p:nvPr>
        </p:nvSpPr>
        <p:spPr/>
        <p:txBody>
          <a:bodyPr>
            <a:normAutofit/>
          </a:bodyPr>
          <a:lstStyle/>
          <a:p>
            <a:pPr marL="0" indent="0">
              <a:buNone/>
            </a:pPr>
            <a:r>
              <a:rPr lang="en-US" sz="4000" dirty="0"/>
              <a:t>exercise yourself toward godliness. For bodily exercise profits a little, but godliness is profitable for all things</a:t>
            </a:r>
          </a:p>
        </p:txBody>
      </p:sp>
    </p:spTree>
    <p:extLst>
      <p:ext uri="{BB962C8B-B14F-4D97-AF65-F5344CB8AC3E}">
        <p14:creationId xmlns:p14="http://schemas.microsoft.com/office/powerpoint/2010/main" val="427715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2D1E0AE-C58F-8642-BD08-B3ECD0E50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3" t="5220" r="3325" b="5129"/>
          <a:stretch/>
        </p:blipFill>
        <p:spPr bwMode="auto">
          <a:xfrm>
            <a:off x="646110" y="1483744"/>
            <a:ext cx="10442577" cy="47646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A6614A-1519-D24A-83ED-CF65D7F3D705}"/>
              </a:ext>
            </a:extLst>
          </p:cNvPr>
          <p:cNvSpPr>
            <a:spLocks noGrp="1"/>
          </p:cNvSpPr>
          <p:nvPr>
            <p:ph type="title"/>
          </p:nvPr>
        </p:nvSpPr>
        <p:spPr/>
        <p:txBody>
          <a:bodyPr/>
          <a:lstStyle/>
          <a:p>
            <a:r>
              <a:rPr lang="en-US" dirty="0">
                <a:solidFill>
                  <a:srgbClr val="FFFF00"/>
                </a:solidFill>
              </a:rPr>
              <a:t>Luke 6:40</a:t>
            </a:r>
          </a:p>
        </p:txBody>
      </p:sp>
      <p:sp>
        <p:nvSpPr>
          <p:cNvPr id="3" name="Content Placeholder 2">
            <a:extLst>
              <a:ext uri="{FF2B5EF4-FFF2-40B4-BE49-F238E27FC236}">
                <a16:creationId xmlns:a16="http://schemas.microsoft.com/office/drawing/2014/main" id="{BB95EDAA-3003-DA48-BC72-17232DA31853}"/>
              </a:ext>
            </a:extLst>
          </p:cNvPr>
          <p:cNvSpPr>
            <a:spLocks noGrp="1"/>
          </p:cNvSpPr>
          <p:nvPr>
            <p:ph idx="1"/>
          </p:nvPr>
        </p:nvSpPr>
        <p:spPr/>
        <p:txBody>
          <a:bodyPr>
            <a:normAutofit/>
          </a:bodyPr>
          <a:lstStyle/>
          <a:p>
            <a:pPr marL="0" indent="0">
              <a:buNone/>
            </a:pPr>
            <a:r>
              <a:rPr lang="en-US" sz="4000" dirty="0"/>
              <a:t>A disciple is not above his teacher, but everyone who is perfectly trained will be like his teacher. </a:t>
            </a:r>
          </a:p>
        </p:txBody>
      </p:sp>
    </p:spTree>
    <p:extLst>
      <p:ext uri="{BB962C8B-B14F-4D97-AF65-F5344CB8AC3E}">
        <p14:creationId xmlns:p14="http://schemas.microsoft.com/office/powerpoint/2010/main" val="3862242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1712-407B-9649-9516-1BD9409C4EB1}"/>
              </a:ext>
            </a:extLst>
          </p:cNvPr>
          <p:cNvSpPr>
            <a:spLocks noGrp="1"/>
          </p:cNvSpPr>
          <p:nvPr>
            <p:ph type="title"/>
          </p:nvPr>
        </p:nvSpPr>
        <p:spPr/>
        <p:txBody>
          <a:bodyPr/>
          <a:lstStyle/>
          <a:p>
            <a:r>
              <a:rPr lang="en-US" b="1" dirty="0">
                <a:solidFill>
                  <a:srgbClr val="ACD432"/>
                </a:solidFill>
              </a:rPr>
              <a:t>Principal’s</a:t>
            </a:r>
            <a:br>
              <a:rPr lang="en-US" b="1" dirty="0">
                <a:solidFill>
                  <a:srgbClr val="ACD432"/>
                </a:solidFill>
              </a:rPr>
            </a:br>
            <a:r>
              <a:rPr lang="en-US" b="1" dirty="0">
                <a:solidFill>
                  <a:srgbClr val="ACD432"/>
                </a:solidFill>
              </a:rPr>
              <a:t>Office</a:t>
            </a:r>
            <a:r>
              <a:rPr lang="en-US" b="1" dirty="0"/>
              <a:t> </a:t>
            </a:r>
            <a:endParaRPr lang="en-US" dirty="0"/>
          </a:p>
        </p:txBody>
      </p:sp>
      <p:sp>
        <p:nvSpPr>
          <p:cNvPr id="3" name="Text Placeholder 2">
            <a:extLst>
              <a:ext uri="{FF2B5EF4-FFF2-40B4-BE49-F238E27FC236}">
                <a16:creationId xmlns:a16="http://schemas.microsoft.com/office/drawing/2014/main" id="{79B47C46-4ACC-A14A-BE2A-BEC6B0EFCF36}"/>
              </a:ext>
            </a:extLst>
          </p:cNvPr>
          <p:cNvSpPr>
            <a:spLocks noGrp="1"/>
          </p:cNvSpPr>
          <p:nvPr>
            <p:ph type="body" idx="1"/>
          </p:nvPr>
        </p:nvSpPr>
        <p:spPr/>
        <p:txBody>
          <a:bodyPr/>
          <a:lstStyle/>
          <a:p>
            <a:endParaRPr lang="en-US"/>
          </a:p>
        </p:txBody>
      </p:sp>
      <p:pic>
        <p:nvPicPr>
          <p:cNvPr id="9218" name="Picture 2">
            <a:extLst>
              <a:ext uri="{FF2B5EF4-FFF2-40B4-BE49-F238E27FC236}">
                <a16:creationId xmlns:a16="http://schemas.microsoft.com/office/drawing/2014/main" id="{EF61CD35-37B5-7547-8A2F-07B3B4F20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528" y="1319781"/>
            <a:ext cx="6332946" cy="451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870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2D1E0AE-C58F-8642-BD08-B3ECD0E50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3" t="5220" r="3325" b="5129"/>
          <a:stretch/>
        </p:blipFill>
        <p:spPr bwMode="auto">
          <a:xfrm>
            <a:off x="646110" y="1483744"/>
            <a:ext cx="10442577" cy="47646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A6614A-1519-D24A-83ED-CF65D7F3D705}"/>
              </a:ext>
            </a:extLst>
          </p:cNvPr>
          <p:cNvSpPr>
            <a:spLocks noGrp="1"/>
          </p:cNvSpPr>
          <p:nvPr>
            <p:ph type="title"/>
          </p:nvPr>
        </p:nvSpPr>
        <p:spPr/>
        <p:txBody>
          <a:bodyPr/>
          <a:lstStyle/>
          <a:p>
            <a:r>
              <a:rPr lang="en-US" dirty="0">
                <a:solidFill>
                  <a:srgbClr val="FFFF00"/>
                </a:solidFill>
              </a:rPr>
              <a:t>1 Timothy 6:12	</a:t>
            </a:r>
          </a:p>
        </p:txBody>
      </p:sp>
      <p:sp>
        <p:nvSpPr>
          <p:cNvPr id="3" name="Content Placeholder 2">
            <a:extLst>
              <a:ext uri="{FF2B5EF4-FFF2-40B4-BE49-F238E27FC236}">
                <a16:creationId xmlns:a16="http://schemas.microsoft.com/office/drawing/2014/main" id="{BB95EDAA-3003-DA48-BC72-17232DA31853}"/>
              </a:ext>
            </a:extLst>
          </p:cNvPr>
          <p:cNvSpPr>
            <a:spLocks noGrp="1"/>
          </p:cNvSpPr>
          <p:nvPr>
            <p:ph idx="1"/>
          </p:nvPr>
        </p:nvSpPr>
        <p:spPr/>
        <p:txBody>
          <a:bodyPr>
            <a:normAutofit/>
          </a:bodyPr>
          <a:lstStyle/>
          <a:p>
            <a:pPr marL="0" indent="0">
              <a:buNone/>
            </a:pPr>
            <a:r>
              <a:rPr lang="en-US" sz="4000" dirty="0"/>
              <a:t>Fight the good fight of faith, lay hold on eternal life, to which you were also called and have confessed the good confession in the presence of many witnesses. </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568835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2D1E0AE-C58F-8642-BD08-B3ECD0E50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3" t="5220" r="3325" b="5129"/>
          <a:stretch/>
        </p:blipFill>
        <p:spPr bwMode="auto">
          <a:xfrm>
            <a:off x="646110" y="1483744"/>
            <a:ext cx="10442577" cy="47646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A6614A-1519-D24A-83ED-CF65D7F3D705}"/>
              </a:ext>
            </a:extLst>
          </p:cNvPr>
          <p:cNvSpPr>
            <a:spLocks noGrp="1"/>
          </p:cNvSpPr>
          <p:nvPr>
            <p:ph type="title"/>
          </p:nvPr>
        </p:nvSpPr>
        <p:spPr/>
        <p:txBody>
          <a:bodyPr/>
          <a:lstStyle/>
          <a:p>
            <a:r>
              <a:rPr lang="en-US" dirty="0">
                <a:solidFill>
                  <a:srgbClr val="FFFF00"/>
                </a:solidFill>
              </a:rPr>
              <a:t>Hebrews 10:31</a:t>
            </a:r>
          </a:p>
        </p:txBody>
      </p:sp>
      <p:sp>
        <p:nvSpPr>
          <p:cNvPr id="3" name="Content Placeholder 2">
            <a:extLst>
              <a:ext uri="{FF2B5EF4-FFF2-40B4-BE49-F238E27FC236}">
                <a16:creationId xmlns:a16="http://schemas.microsoft.com/office/drawing/2014/main" id="{BB95EDAA-3003-DA48-BC72-17232DA31853}"/>
              </a:ext>
            </a:extLst>
          </p:cNvPr>
          <p:cNvSpPr>
            <a:spLocks noGrp="1"/>
          </p:cNvSpPr>
          <p:nvPr>
            <p:ph idx="1"/>
          </p:nvPr>
        </p:nvSpPr>
        <p:spPr/>
        <p:txBody>
          <a:bodyPr>
            <a:normAutofit/>
          </a:bodyPr>
          <a:lstStyle/>
          <a:p>
            <a:pPr marL="0" indent="0">
              <a:buNone/>
            </a:pPr>
            <a:r>
              <a:rPr lang="en-US" sz="4000" dirty="0"/>
              <a:t>It is a fearful thing to fall into the hands of the living God. </a:t>
            </a:r>
          </a:p>
        </p:txBody>
      </p:sp>
    </p:spTree>
    <p:extLst>
      <p:ext uri="{BB962C8B-B14F-4D97-AF65-F5344CB8AC3E}">
        <p14:creationId xmlns:p14="http://schemas.microsoft.com/office/powerpoint/2010/main" val="419060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F024094-CBAE-AE43-8AEA-98064BC3D1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0" r="14210"/>
          <a:stretch/>
        </p:blipFill>
        <p:spPr bwMode="auto">
          <a:xfrm>
            <a:off x="4261448" y="1319781"/>
            <a:ext cx="6775598" cy="431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AB1712-407B-9649-9516-1BD9409C4EB1}"/>
              </a:ext>
            </a:extLst>
          </p:cNvPr>
          <p:cNvSpPr>
            <a:spLocks noGrp="1"/>
          </p:cNvSpPr>
          <p:nvPr>
            <p:ph type="title"/>
          </p:nvPr>
        </p:nvSpPr>
        <p:spPr/>
        <p:txBody>
          <a:bodyPr/>
          <a:lstStyle/>
          <a:p>
            <a:r>
              <a:rPr lang="en-US" b="1" dirty="0">
                <a:solidFill>
                  <a:srgbClr val="ACD432"/>
                </a:solidFill>
              </a:rPr>
              <a:t>Classroom</a:t>
            </a:r>
            <a:r>
              <a:rPr lang="en-US" b="1" dirty="0"/>
              <a:t> </a:t>
            </a:r>
            <a:endParaRPr lang="en-US" dirty="0"/>
          </a:p>
        </p:txBody>
      </p:sp>
      <p:sp>
        <p:nvSpPr>
          <p:cNvPr id="3" name="Text Placeholder 2">
            <a:extLst>
              <a:ext uri="{FF2B5EF4-FFF2-40B4-BE49-F238E27FC236}">
                <a16:creationId xmlns:a16="http://schemas.microsoft.com/office/drawing/2014/main" id="{79B47C46-4ACC-A14A-BE2A-BEC6B0EFCF3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31795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1712-407B-9649-9516-1BD9409C4EB1}"/>
              </a:ext>
            </a:extLst>
          </p:cNvPr>
          <p:cNvSpPr>
            <a:spLocks noGrp="1"/>
          </p:cNvSpPr>
          <p:nvPr>
            <p:ph type="title"/>
          </p:nvPr>
        </p:nvSpPr>
        <p:spPr/>
        <p:txBody>
          <a:bodyPr/>
          <a:lstStyle/>
          <a:p>
            <a:r>
              <a:rPr lang="en-US" b="1" dirty="0">
                <a:solidFill>
                  <a:srgbClr val="ACD432"/>
                </a:solidFill>
              </a:rPr>
              <a:t>Other</a:t>
            </a:r>
            <a:br>
              <a:rPr lang="en-US" b="1" dirty="0">
                <a:solidFill>
                  <a:srgbClr val="ACD432"/>
                </a:solidFill>
              </a:rPr>
            </a:br>
            <a:r>
              <a:rPr lang="en-US" b="1" dirty="0">
                <a:solidFill>
                  <a:srgbClr val="ACD432"/>
                </a:solidFill>
              </a:rPr>
              <a:t>Rooms</a:t>
            </a:r>
            <a:endParaRPr lang="en-US" dirty="0"/>
          </a:p>
        </p:txBody>
      </p:sp>
      <p:sp>
        <p:nvSpPr>
          <p:cNvPr id="3" name="Text Placeholder 2">
            <a:extLst>
              <a:ext uri="{FF2B5EF4-FFF2-40B4-BE49-F238E27FC236}">
                <a16:creationId xmlns:a16="http://schemas.microsoft.com/office/drawing/2014/main" id="{79B47C46-4ACC-A14A-BE2A-BEC6B0EFCF36}"/>
              </a:ext>
            </a:extLst>
          </p:cNvPr>
          <p:cNvSpPr>
            <a:spLocks noGrp="1"/>
          </p:cNvSpPr>
          <p:nvPr>
            <p:ph type="body" idx="1"/>
          </p:nvPr>
        </p:nvSpPr>
        <p:spPr/>
        <p:txBody>
          <a:bodyPr/>
          <a:lstStyle/>
          <a:p>
            <a:r>
              <a:rPr lang="en-US" dirty="0"/>
              <a:t>Rest Room, Supply Room,</a:t>
            </a:r>
          </a:p>
          <a:p>
            <a:r>
              <a:rPr lang="en-US" dirty="0"/>
              <a:t>Boiler Room, Wash Room</a:t>
            </a:r>
          </a:p>
        </p:txBody>
      </p:sp>
      <p:pic>
        <p:nvPicPr>
          <p:cNvPr id="11266" name="Picture 2" descr="Los Angeles Unified School District / Homepage">
            <a:extLst>
              <a:ext uri="{FF2B5EF4-FFF2-40B4-BE49-F238E27FC236}">
                <a16:creationId xmlns:a16="http://schemas.microsoft.com/office/drawing/2014/main" id="{B6DDA2BA-0D4F-DB49-A5B0-42CF7F87E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752" y="1714500"/>
            <a:ext cx="565229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02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2D1E0AE-C58F-8642-BD08-B3ECD0E50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3" t="5220" r="3325" b="5129"/>
          <a:stretch/>
        </p:blipFill>
        <p:spPr bwMode="auto">
          <a:xfrm>
            <a:off x="646110" y="1483744"/>
            <a:ext cx="10442577" cy="47646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A6614A-1519-D24A-83ED-CF65D7F3D705}"/>
              </a:ext>
            </a:extLst>
          </p:cNvPr>
          <p:cNvSpPr>
            <a:spLocks noGrp="1"/>
          </p:cNvSpPr>
          <p:nvPr>
            <p:ph type="title"/>
          </p:nvPr>
        </p:nvSpPr>
        <p:spPr/>
        <p:txBody>
          <a:bodyPr/>
          <a:lstStyle/>
          <a:p>
            <a:r>
              <a:rPr lang="en-US" dirty="0">
                <a:solidFill>
                  <a:srgbClr val="FFFF00"/>
                </a:solidFill>
              </a:rPr>
              <a:t>2 Timothy 2:15</a:t>
            </a:r>
          </a:p>
        </p:txBody>
      </p:sp>
      <p:sp>
        <p:nvSpPr>
          <p:cNvPr id="3" name="Content Placeholder 2">
            <a:extLst>
              <a:ext uri="{FF2B5EF4-FFF2-40B4-BE49-F238E27FC236}">
                <a16:creationId xmlns:a16="http://schemas.microsoft.com/office/drawing/2014/main" id="{BB95EDAA-3003-DA48-BC72-17232DA31853}"/>
              </a:ext>
            </a:extLst>
          </p:cNvPr>
          <p:cNvSpPr>
            <a:spLocks noGrp="1"/>
          </p:cNvSpPr>
          <p:nvPr>
            <p:ph idx="1"/>
          </p:nvPr>
        </p:nvSpPr>
        <p:spPr/>
        <p:txBody>
          <a:bodyPr>
            <a:normAutofit/>
          </a:bodyPr>
          <a:lstStyle/>
          <a:p>
            <a:pPr marL="0" indent="0">
              <a:buNone/>
            </a:pPr>
            <a:r>
              <a:rPr lang="en-US" sz="4000" dirty="0"/>
              <a:t>Be diligent (Study) to present yourself approved to God</a:t>
            </a:r>
          </a:p>
        </p:txBody>
      </p:sp>
    </p:spTree>
    <p:extLst>
      <p:ext uri="{BB962C8B-B14F-4D97-AF65-F5344CB8AC3E}">
        <p14:creationId xmlns:p14="http://schemas.microsoft.com/office/powerpoint/2010/main" val="269984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2D1E0AE-C58F-8642-BD08-B3ECD0E50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3" t="5220" r="3325" b="5129"/>
          <a:stretch/>
        </p:blipFill>
        <p:spPr bwMode="auto">
          <a:xfrm>
            <a:off x="646110" y="1483744"/>
            <a:ext cx="10442577" cy="47646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A6614A-1519-D24A-83ED-CF65D7F3D705}"/>
              </a:ext>
            </a:extLst>
          </p:cNvPr>
          <p:cNvSpPr>
            <a:spLocks noGrp="1"/>
          </p:cNvSpPr>
          <p:nvPr>
            <p:ph type="title"/>
          </p:nvPr>
        </p:nvSpPr>
        <p:spPr/>
        <p:txBody>
          <a:bodyPr/>
          <a:lstStyle/>
          <a:p>
            <a:r>
              <a:rPr lang="en-US" dirty="0">
                <a:solidFill>
                  <a:srgbClr val="FFFF00"/>
                </a:solidFill>
              </a:rPr>
              <a:t>Acts 8:30–31	</a:t>
            </a:r>
          </a:p>
        </p:txBody>
      </p:sp>
      <p:sp>
        <p:nvSpPr>
          <p:cNvPr id="3" name="Content Placeholder 2">
            <a:extLst>
              <a:ext uri="{FF2B5EF4-FFF2-40B4-BE49-F238E27FC236}">
                <a16:creationId xmlns:a16="http://schemas.microsoft.com/office/drawing/2014/main" id="{BB95EDAA-3003-DA48-BC72-17232DA31853}"/>
              </a:ext>
            </a:extLst>
          </p:cNvPr>
          <p:cNvSpPr>
            <a:spLocks noGrp="1"/>
          </p:cNvSpPr>
          <p:nvPr>
            <p:ph idx="1"/>
          </p:nvPr>
        </p:nvSpPr>
        <p:spPr/>
        <p:txBody>
          <a:bodyPr>
            <a:normAutofit/>
          </a:bodyPr>
          <a:lstStyle/>
          <a:p>
            <a:pPr marL="0" indent="0">
              <a:buNone/>
            </a:pPr>
            <a:r>
              <a:rPr lang="en-US" sz="4000" dirty="0"/>
              <a:t>“Do you understand what you are reading?” </a:t>
            </a:r>
            <a:br>
              <a:rPr lang="en-US" sz="4000" dirty="0"/>
            </a:br>
            <a:endParaRPr lang="en-US" sz="4000" dirty="0"/>
          </a:p>
          <a:p>
            <a:pPr marL="0" indent="0">
              <a:buNone/>
            </a:pPr>
            <a:r>
              <a:rPr lang="en-US" sz="4000" dirty="0"/>
              <a:t>“How can I, unless someone guides me?”</a:t>
            </a:r>
          </a:p>
        </p:txBody>
      </p:sp>
    </p:spTree>
    <p:extLst>
      <p:ext uri="{BB962C8B-B14F-4D97-AF65-F5344CB8AC3E}">
        <p14:creationId xmlns:p14="http://schemas.microsoft.com/office/powerpoint/2010/main" val="627074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2D1E0AE-C58F-8642-BD08-B3ECD0E50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3" t="5220" r="3325" b="5129"/>
          <a:stretch/>
        </p:blipFill>
        <p:spPr bwMode="auto">
          <a:xfrm>
            <a:off x="646110" y="1483744"/>
            <a:ext cx="10442577" cy="47646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A6614A-1519-D24A-83ED-CF65D7F3D705}"/>
              </a:ext>
            </a:extLst>
          </p:cNvPr>
          <p:cNvSpPr>
            <a:spLocks noGrp="1"/>
          </p:cNvSpPr>
          <p:nvPr>
            <p:ph type="title"/>
          </p:nvPr>
        </p:nvSpPr>
        <p:spPr/>
        <p:txBody>
          <a:bodyPr/>
          <a:lstStyle/>
          <a:p>
            <a:r>
              <a:rPr lang="en-US" dirty="0">
                <a:solidFill>
                  <a:srgbClr val="FFFF00"/>
                </a:solidFill>
              </a:rPr>
              <a:t>2 Timothy 3:16	</a:t>
            </a:r>
          </a:p>
        </p:txBody>
      </p:sp>
      <p:sp>
        <p:nvSpPr>
          <p:cNvPr id="3" name="Content Placeholder 2">
            <a:extLst>
              <a:ext uri="{FF2B5EF4-FFF2-40B4-BE49-F238E27FC236}">
                <a16:creationId xmlns:a16="http://schemas.microsoft.com/office/drawing/2014/main" id="{BB95EDAA-3003-DA48-BC72-17232DA31853}"/>
              </a:ext>
            </a:extLst>
          </p:cNvPr>
          <p:cNvSpPr>
            <a:spLocks noGrp="1"/>
          </p:cNvSpPr>
          <p:nvPr>
            <p:ph idx="1"/>
          </p:nvPr>
        </p:nvSpPr>
        <p:spPr/>
        <p:txBody>
          <a:bodyPr>
            <a:normAutofit/>
          </a:bodyPr>
          <a:lstStyle/>
          <a:p>
            <a:pPr marL="0" indent="0">
              <a:buNone/>
            </a:pPr>
            <a:r>
              <a:rPr lang="en-US" sz="4000" dirty="0"/>
              <a:t>…instruction in righteousness, </a:t>
            </a:r>
          </a:p>
        </p:txBody>
      </p:sp>
    </p:spTree>
    <p:extLst>
      <p:ext uri="{BB962C8B-B14F-4D97-AF65-F5344CB8AC3E}">
        <p14:creationId xmlns:p14="http://schemas.microsoft.com/office/powerpoint/2010/main" val="4155060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548022C1-55BC-2C4C-8932-26BB6F74B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1449" y="1319781"/>
            <a:ext cx="6775598" cy="4517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AB1712-407B-9649-9516-1BD9409C4EB1}"/>
              </a:ext>
            </a:extLst>
          </p:cNvPr>
          <p:cNvSpPr>
            <a:spLocks noGrp="1"/>
          </p:cNvSpPr>
          <p:nvPr>
            <p:ph type="title"/>
          </p:nvPr>
        </p:nvSpPr>
        <p:spPr/>
        <p:txBody>
          <a:bodyPr/>
          <a:lstStyle/>
          <a:p>
            <a:r>
              <a:rPr lang="en-US" b="1" dirty="0">
                <a:solidFill>
                  <a:srgbClr val="ACD432"/>
                </a:solidFill>
              </a:rPr>
              <a:t>Cafeteria</a:t>
            </a:r>
            <a:r>
              <a:rPr lang="en-US" b="1" dirty="0"/>
              <a:t> </a:t>
            </a:r>
            <a:endParaRPr lang="en-US" dirty="0"/>
          </a:p>
        </p:txBody>
      </p:sp>
      <p:sp>
        <p:nvSpPr>
          <p:cNvPr id="3" name="Text Placeholder 2">
            <a:extLst>
              <a:ext uri="{FF2B5EF4-FFF2-40B4-BE49-F238E27FC236}">
                <a16:creationId xmlns:a16="http://schemas.microsoft.com/office/drawing/2014/main" id="{79B47C46-4ACC-A14A-BE2A-BEC6B0EFCF3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714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2D1E0AE-C58F-8642-BD08-B3ECD0E50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3" t="5220" r="3325" b="5129"/>
          <a:stretch/>
        </p:blipFill>
        <p:spPr bwMode="auto">
          <a:xfrm>
            <a:off x="646110" y="1483744"/>
            <a:ext cx="10442577" cy="47646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A6614A-1519-D24A-83ED-CF65D7F3D705}"/>
              </a:ext>
            </a:extLst>
          </p:cNvPr>
          <p:cNvSpPr>
            <a:spLocks noGrp="1"/>
          </p:cNvSpPr>
          <p:nvPr>
            <p:ph type="title"/>
          </p:nvPr>
        </p:nvSpPr>
        <p:spPr/>
        <p:txBody>
          <a:bodyPr/>
          <a:lstStyle/>
          <a:p>
            <a:r>
              <a:rPr lang="en-US" dirty="0">
                <a:solidFill>
                  <a:srgbClr val="FFFF00"/>
                </a:solidFill>
              </a:rPr>
              <a:t>John 4:34</a:t>
            </a:r>
          </a:p>
        </p:txBody>
      </p:sp>
      <p:sp>
        <p:nvSpPr>
          <p:cNvPr id="3" name="Content Placeholder 2">
            <a:extLst>
              <a:ext uri="{FF2B5EF4-FFF2-40B4-BE49-F238E27FC236}">
                <a16:creationId xmlns:a16="http://schemas.microsoft.com/office/drawing/2014/main" id="{BB95EDAA-3003-DA48-BC72-17232DA31853}"/>
              </a:ext>
            </a:extLst>
          </p:cNvPr>
          <p:cNvSpPr>
            <a:spLocks noGrp="1"/>
          </p:cNvSpPr>
          <p:nvPr>
            <p:ph idx="1"/>
          </p:nvPr>
        </p:nvSpPr>
        <p:spPr/>
        <p:txBody>
          <a:bodyPr>
            <a:normAutofit/>
          </a:bodyPr>
          <a:lstStyle/>
          <a:p>
            <a:pPr marL="0" indent="0">
              <a:buNone/>
            </a:pPr>
            <a:r>
              <a:rPr lang="en-US" sz="4000" dirty="0"/>
              <a:t>“My food is to do the will of Him who sent Me”</a:t>
            </a:r>
          </a:p>
        </p:txBody>
      </p:sp>
    </p:spTree>
    <p:extLst>
      <p:ext uri="{BB962C8B-B14F-4D97-AF65-F5344CB8AC3E}">
        <p14:creationId xmlns:p14="http://schemas.microsoft.com/office/powerpoint/2010/main" val="405574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2D1E0AE-C58F-8642-BD08-B3ECD0E50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3" t="5220" r="3325" b="5129"/>
          <a:stretch/>
        </p:blipFill>
        <p:spPr bwMode="auto">
          <a:xfrm>
            <a:off x="646110" y="1483744"/>
            <a:ext cx="10442577" cy="47646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A6614A-1519-D24A-83ED-CF65D7F3D705}"/>
              </a:ext>
            </a:extLst>
          </p:cNvPr>
          <p:cNvSpPr>
            <a:spLocks noGrp="1"/>
          </p:cNvSpPr>
          <p:nvPr>
            <p:ph type="title"/>
          </p:nvPr>
        </p:nvSpPr>
        <p:spPr/>
        <p:txBody>
          <a:bodyPr/>
          <a:lstStyle/>
          <a:p>
            <a:r>
              <a:rPr lang="en-US" dirty="0">
                <a:solidFill>
                  <a:srgbClr val="FFFF00"/>
                </a:solidFill>
              </a:rPr>
              <a:t>Matthew 5:6</a:t>
            </a:r>
          </a:p>
        </p:txBody>
      </p:sp>
      <p:sp>
        <p:nvSpPr>
          <p:cNvPr id="3" name="Content Placeholder 2">
            <a:extLst>
              <a:ext uri="{FF2B5EF4-FFF2-40B4-BE49-F238E27FC236}">
                <a16:creationId xmlns:a16="http://schemas.microsoft.com/office/drawing/2014/main" id="{BB95EDAA-3003-DA48-BC72-17232DA31853}"/>
              </a:ext>
            </a:extLst>
          </p:cNvPr>
          <p:cNvSpPr>
            <a:spLocks noGrp="1"/>
          </p:cNvSpPr>
          <p:nvPr>
            <p:ph idx="1"/>
          </p:nvPr>
        </p:nvSpPr>
        <p:spPr/>
        <p:txBody>
          <a:bodyPr>
            <a:normAutofit/>
          </a:bodyPr>
          <a:lstStyle/>
          <a:p>
            <a:pPr marL="0" indent="0">
              <a:buNone/>
            </a:pPr>
            <a:r>
              <a:rPr lang="en-US" sz="4000" dirty="0"/>
              <a:t>Blessed are those who hunger and thirst for righteousness, For they shall be filled. </a:t>
            </a:r>
          </a:p>
        </p:txBody>
      </p:sp>
    </p:spTree>
    <p:extLst>
      <p:ext uri="{BB962C8B-B14F-4D97-AF65-F5344CB8AC3E}">
        <p14:creationId xmlns:p14="http://schemas.microsoft.com/office/powerpoint/2010/main" val="1580891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2D1E0AE-C58F-8642-BD08-B3ECD0E50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3" t="5220" r="3325" b="5129"/>
          <a:stretch/>
        </p:blipFill>
        <p:spPr bwMode="auto">
          <a:xfrm>
            <a:off x="646110" y="1483744"/>
            <a:ext cx="10442577" cy="47646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A6614A-1519-D24A-83ED-CF65D7F3D705}"/>
              </a:ext>
            </a:extLst>
          </p:cNvPr>
          <p:cNvSpPr>
            <a:spLocks noGrp="1"/>
          </p:cNvSpPr>
          <p:nvPr>
            <p:ph type="title"/>
          </p:nvPr>
        </p:nvSpPr>
        <p:spPr/>
        <p:txBody>
          <a:bodyPr/>
          <a:lstStyle/>
          <a:p>
            <a:r>
              <a:rPr lang="en-US" dirty="0">
                <a:solidFill>
                  <a:srgbClr val="FFFF00"/>
                </a:solidFill>
              </a:rPr>
              <a:t>John 6:35</a:t>
            </a:r>
          </a:p>
        </p:txBody>
      </p:sp>
      <p:sp>
        <p:nvSpPr>
          <p:cNvPr id="3" name="Content Placeholder 2">
            <a:extLst>
              <a:ext uri="{FF2B5EF4-FFF2-40B4-BE49-F238E27FC236}">
                <a16:creationId xmlns:a16="http://schemas.microsoft.com/office/drawing/2014/main" id="{BB95EDAA-3003-DA48-BC72-17232DA31853}"/>
              </a:ext>
            </a:extLst>
          </p:cNvPr>
          <p:cNvSpPr>
            <a:spLocks noGrp="1"/>
          </p:cNvSpPr>
          <p:nvPr>
            <p:ph idx="1"/>
          </p:nvPr>
        </p:nvSpPr>
        <p:spPr/>
        <p:txBody>
          <a:bodyPr>
            <a:normAutofit/>
          </a:bodyPr>
          <a:lstStyle/>
          <a:p>
            <a:pPr marL="0" indent="0">
              <a:buNone/>
            </a:pPr>
            <a:r>
              <a:rPr lang="en-US" sz="4000" dirty="0"/>
              <a:t>“I am the bread of life. He who comes to Me shall never hunger, and he who believes in Me shall never thirst.”</a:t>
            </a:r>
          </a:p>
        </p:txBody>
      </p:sp>
    </p:spTree>
    <p:extLst>
      <p:ext uri="{BB962C8B-B14F-4D97-AF65-F5344CB8AC3E}">
        <p14:creationId xmlns:p14="http://schemas.microsoft.com/office/powerpoint/2010/main" val="6253827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
  <TotalTime>254</TotalTime>
  <Words>307</Words>
  <Application>Microsoft Macintosh PowerPoint</Application>
  <PresentationFormat>Widescreen</PresentationFormat>
  <Paragraphs>37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Wingdings 3</vt:lpstr>
      <vt:lpstr>Ion</vt:lpstr>
      <vt:lpstr>School Rooms</vt:lpstr>
      <vt:lpstr>Classroom </vt:lpstr>
      <vt:lpstr>2 Timothy 2:15</vt:lpstr>
      <vt:lpstr>Acts 8:30–31 </vt:lpstr>
      <vt:lpstr>2 Timothy 3:16 </vt:lpstr>
      <vt:lpstr>Cafeteria </vt:lpstr>
      <vt:lpstr>John 4:34</vt:lpstr>
      <vt:lpstr>Matthew 5:6</vt:lpstr>
      <vt:lpstr>John 6:35</vt:lpstr>
      <vt:lpstr>John 6:27</vt:lpstr>
      <vt:lpstr>Cafeteria </vt:lpstr>
      <vt:lpstr>John 4:34</vt:lpstr>
      <vt:lpstr>Matthew 5:6</vt:lpstr>
      <vt:lpstr>Gymnasium </vt:lpstr>
      <vt:lpstr>1 Timothy 4:7–8</vt:lpstr>
      <vt:lpstr>Luke 6:40</vt:lpstr>
      <vt:lpstr>Principal’s Office </vt:lpstr>
      <vt:lpstr>1 Timothy 6:12 </vt:lpstr>
      <vt:lpstr>Hebrews 10:31</vt:lpstr>
      <vt:lpstr>Other Rooms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dc:title>
  <dc:creator>Andy Warren</dc:creator>
  <cp:lastModifiedBy>Andy Warren</cp:lastModifiedBy>
  <cp:revision>8</cp:revision>
  <dcterms:created xsi:type="dcterms:W3CDTF">2021-08-08T06:34:40Z</dcterms:created>
  <dcterms:modified xsi:type="dcterms:W3CDTF">2021-08-15T01:27:26Z</dcterms:modified>
</cp:coreProperties>
</file>