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3" r:id="rId4"/>
    <p:sldId id="264" r:id="rId5"/>
    <p:sldId id="258" r:id="rId6"/>
    <p:sldId id="265" r:id="rId7"/>
    <p:sldId id="266" r:id="rId8"/>
    <p:sldId id="267" r:id="rId9"/>
    <p:sldId id="268" r:id="rId10"/>
    <p:sldId id="260" r:id="rId11"/>
    <p:sldId id="269" r:id="rId12"/>
    <p:sldId id="270" r:id="rId13"/>
    <p:sldId id="271" r:id="rId14"/>
    <p:sldId id="272" r:id="rId15"/>
    <p:sldId id="273" r:id="rId16"/>
    <p:sldId id="274" r:id="rId17"/>
    <p:sldId id="261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71"/>
  </p:normalViewPr>
  <p:slideViewPr>
    <p:cSldViewPr snapToGrid="0" snapToObjects="1">
      <p:cViewPr varScale="1">
        <p:scale>
          <a:sx n="74" d="100"/>
          <a:sy n="74" d="100"/>
        </p:scale>
        <p:origin x="176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8AB19-4238-F145-87CA-B9A847484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366B1-9DE2-9744-AEB6-A384FD3DB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33328-8C87-E545-80BF-C0A6107DD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86BE-CC19-5241-B109-86FCB7D7EF8A}" type="datetimeFigureOut">
              <a:rPr lang="en-US" smtClean="0"/>
              <a:t>10/3/21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9E24D-F16A-5447-9432-D295261E0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1552E-E0E1-3F48-B777-6090C4E8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920C-90D4-7E4F-8461-C7D68996D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8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D1BF5-F2C0-B249-9E3C-B35A2626A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780DAE-2AEA-7E4F-8A53-787011B84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3FDB9-FF52-6E4E-9011-7803E91A7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86BE-CC19-5241-B109-86FCB7D7EF8A}" type="datetimeFigureOut">
              <a:rPr lang="en-US" smtClean="0"/>
              <a:t>10/3/21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5781C-D6D9-5749-8318-FE729D390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D856D-C100-EE4E-AE82-03D4149B4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920C-90D4-7E4F-8461-C7D68996D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8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46E429-780C-FA47-87E1-BF5B009408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C17604-E3F5-4243-AA8D-7296A8F42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7744C-0F24-0343-A3F6-20B568DA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86BE-CC19-5241-B109-86FCB7D7EF8A}" type="datetimeFigureOut">
              <a:rPr lang="en-US" smtClean="0"/>
              <a:t>10/3/21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2BD97-C346-8842-8025-E7A5474DC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49F6C-BDD4-0940-BECA-7E8A54AC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920C-90D4-7E4F-8461-C7D68996D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9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3600B-8AE1-E442-91E6-FF3BE5E27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E54DD-A60B-B842-9F92-EEDBEB20C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7A131-C646-2A46-BF76-E4783997C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86BE-CC19-5241-B109-86FCB7D7EF8A}" type="datetimeFigureOut">
              <a:rPr lang="en-US" smtClean="0"/>
              <a:t>10/3/21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D9D80-CE31-3C48-BA94-2E3F80FA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B161C-65A4-484D-9B4D-FD797DE6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920C-90D4-7E4F-8461-C7D68996D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3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41A11-2ACB-BF4F-9E19-EDFD52D91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D8819-FE71-B045-A53B-1DD1A21D4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DA5A2-5B79-2D49-BF51-89E7DEFE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86BE-CC19-5241-B109-86FCB7D7EF8A}" type="datetimeFigureOut">
              <a:rPr lang="en-US" smtClean="0"/>
              <a:t>10/3/21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4999E-5C44-D447-AE4B-F8F607AB7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F6AAC-5F67-4542-BA95-AE9984FA8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920C-90D4-7E4F-8461-C7D68996D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6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02C48-6EBD-0F47-BDD8-CD965D8A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60B22-0B06-2C4E-8A57-945D46A4EF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7DE20-BC48-C245-ADC4-407D8E4CE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E0496-EDD0-E94F-BB07-DCD80EEE6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86BE-CC19-5241-B109-86FCB7D7EF8A}" type="datetimeFigureOut">
              <a:rPr lang="en-US" smtClean="0"/>
              <a:t>10/3/21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C0F1E-6D35-264D-B052-149AA308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C0556-8E3C-DB43-904B-EBBAF41C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920C-90D4-7E4F-8461-C7D68996D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3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3BB9-4B28-7842-BEAA-0D744F4E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E77EE-7BCB-E845-9146-513E0B2C1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DCBE2-7EEF-1C44-A896-49187EF70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B15AB1-7D45-964F-A20A-B1857D014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E6486A-D67F-2C4E-B7F8-899BEBDC6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160A15-C900-CD47-9AFB-24DF202E0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86BE-CC19-5241-B109-86FCB7D7EF8A}" type="datetimeFigureOut">
              <a:rPr lang="en-US" smtClean="0"/>
              <a:t>10/3/21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50D736-29B5-4A47-9E3C-09609982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31123-110F-B448-9F8B-5232573E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920C-90D4-7E4F-8461-C7D68996D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DA657-FB76-5641-A9DC-0696BBF2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F5CA6A-5197-1F43-9257-351EDAD48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86BE-CC19-5241-B109-86FCB7D7EF8A}" type="datetimeFigureOut">
              <a:rPr lang="en-US" smtClean="0"/>
              <a:t>10/3/21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28B9A0-09D1-394B-B380-36194F26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84017-EC49-8F47-B925-A2956F939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920C-90D4-7E4F-8461-C7D68996D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0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358C32-20F6-A347-95CF-C0F0A758C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86BE-CC19-5241-B109-86FCB7D7EF8A}" type="datetimeFigureOut">
              <a:rPr lang="en-US" smtClean="0"/>
              <a:t>10/3/21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3B75B2-FA8D-9D41-8BF2-546EE2FA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8DC1D-CF19-C04C-B4B6-1E8FCCD69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920C-90D4-7E4F-8461-C7D68996D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4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D2737-EBA7-9345-AFD2-6CDDACAC9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EF443-967D-7249-8D3D-2269E16B9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745C1-F724-7042-98FB-19C98E375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046A0-7DF1-BC49-9998-82B43742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86BE-CC19-5241-B109-86FCB7D7EF8A}" type="datetimeFigureOut">
              <a:rPr lang="en-US" smtClean="0"/>
              <a:t>10/3/21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3FEBF-773D-3B4F-AC2C-E39CBD285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5614B-78F1-884C-9AD4-654D6B46E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920C-90D4-7E4F-8461-C7D68996D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4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E8B96-A289-4F47-9696-D4DB2D3A3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A74A95-0876-DD4D-B587-89C2EDBAD1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014906-77F3-E34B-BD40-BB7EAD81F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7FB5E-06E1-454E-9F27-CCEB3991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86BE-CC19-5241-B109-86FCB7D7EF8A}" type="datetimeFigureOut">
              <a:rPr lang="en-US" smtClean="0"/>
              <a:t>10/3/21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61C11-EF59-5C42-841F-50217F58F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5FB7C-E9E3-984E-AE1D-B7EB1ED14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920C-90D4-7E4F-8461-C7D68996D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7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BBDB11-9488-ED4B-9A5E-EC2376D0F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3EEB7-21A0-754E-B6FA-539D5406C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AF29A-B0DF-3649-92CA-1AA5524C36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486BE-CC19-5241-B109-86FCB7D7EF8A}" type="datetimeFigureOut">
              <a:rPr lang="en-US" smtClean="0"/>
              <a:t>10/3/21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14FF2-D136-EE49-B17B-29BCA3352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8EA80-6239-5045-B221-8A80F99B1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9920C-90D4-7E4F-8461-C7D68996D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3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B325F8-C319-A44A-9075-BB3C2CD08D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BE459-C0CC-5845-A2CB-0A9939C84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0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88900" dir="3000000" algn="ctr" rotWithShape="0">
                    <a:schemeClr val="tx1"/>
                  </a:outerShdw>
                </a:effectLst>
                <a:latin typeface="Optima" panose="02000503060000020004" pitchFamily="2" charset="0"/>
              </a:rPr>
              <a:t>How The Bible Changed Everything I Think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1D39DC-BDE4-5546-8E49-0AA1D04D3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2479675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50800" dist="88900" dir="3000000" algn="ctr" rotWithShape="0">
                    <a:schemeClr val="tx1"/>
                  </a:outerShdw>
                </a:effectLst>
                <a:latin typeface="Optima" panose="02000503060000020004" pitchFamily="2" charset="0"/>
              </a:rPr>
              <a:t>Discover Series</a:t>
            </a:r>
          </a:p>
        </p:txBody>
      </p:sp>
    </p:spTree>
    <p:extLst>
      <p:ext uri="{BB962C8B-B14F-4D97-AF65-F5344CB8AC3E}">
        <p14:creationId xmlns:p14="http://schemas.microsoft.com/office/powerpoint/2010/main" val="2865567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EF2FC1-B439-6D4C-BE1C-DBBE5A98D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7800"/>
            <a:ext cx="97536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9BE459-C0CC-5845-A2CB-0A9939C84F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1D39DC-BDE4-5546-8E49-0AA1D04D36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467207-03EB-C54D-910A-E0D7FEAB8F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2D8D1-8C77-4748-8A52-909B78E2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spcBef>
                <a:spcPts val="1000"/>
              </a:spcBef>
            </a:pPr>
            <a:r>
              <a:rPr lang="en-US" sz="4800" dirty="0">
                <a:solidFill>
                  <a:schemeClr val="bg1"/>
                </a:solidFill>
                <a:effectLst>
                  <a:outerShdw blurRad="50800" dist="88900" dir="3000000" algn="ctr" rotWithShape="0">
                    <a:schemeClr val="tx1"/>
                  </a:outerShdw>
                </a:effectLst>
                <a:latin typeface="Optima" panose="02000503060000020004" pitchFamily="2" charset="0"/>
              </a:rPr>
              <a:t>Matthew 22:37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93A9C-401A-7142-B01C-D567C16B7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932" y="1825625"/>
            <a:ext cx="7195868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800" dirty="0">
                <a:solidFill>
                  <a:schemeClr val="bg1"/>
                </a:solidFill>
                <a:effectLst>
                  <a:outerShdw blurRad="50800" dist="88900" dir="3000000" algn="ctr" rotWithShape="0">
                    <a:schemeClr val="tx1"/>
                  </a:outerShdw>
                </a:effectLst>
                <a:latin typeface="Optima" panose="02000503060000020004" pitchFamily="2" charset="0"/>
                <a:ea typeface="+mj-ea"/>
                <a:cs typeface="+mj-cs"/>
              </a:rPr>
              <a:t>Jesus said to him, “ ‘You shall love the Lord your God with all your heart, with all your soul, and with all your mind.’</a:t>
            </a:r>
          </a:p>
        </p:txBody>
      </p:sp>
    </p:spTree>
    <p:extLst>
      <p:ext uri="{BB962C8B-B14F-4D97-AF65-F5344CB8AC3E}">
        <p14:creationId xmlns:p14="http://schemas.microsoft.com/office/powerpoint/2010/main" val="3311239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467207-03EB-C54D-910A-E0D7FEAB8F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2D8D1-8C77-4748-8A52-909B78E2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spcBef>
                <a:spcPts val="1000"/>
              </a:spcBef>
            </a:pPr>
            <a:r>
              <a:rPr lang="en-US" sz="4800" dirty="0">
                <a:solidFill>
                  <a:schemeClr val="bg1"/>
                </a:solidFill>
                <a:effectLst>
                  <a:outerShdw blurRad="50800" dist="88900" dir="3000000" algn="ctr" rotWithShape="0">
                    <a:schemeClr val="tx1"/>
                  </a:outerShdw>
                </a:effectLst>
                <a:latin typeface="Optima" panose="02000503060000020004" pitchFamily="2" charset="0"/>
              </a:rPr>
              <a:t>Acts 8:20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93A9C-401A-7142-B01C-D567C16B7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932" y="1825625"/>
            <a:ext cx="7195868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800" dirty="0">
                <a:solidFill>
                  <a:schemeClr val="bg1"/>
                </a:solidFill>
                <a:effectLst>
                  <a:outerShdw blurRad="50800" dist="88900" dir="3000000" algn="ctr" rotWithShape="0">
                    <a:schemeClr val="tx1"/>
                  </a:outerShdw>
                </a:effectLst>
                <a:latin typeface="Optima" panose="02000503060000020004" pitchFamily="2" charset="0"/>
                <a:ea typeface="+mj-ea"/>
                <a:cs typeface="+mj-cs"/>
              </a:rPr>
              <a:t>But Peter said to him, “Your money perish with you, because you thought that the gift of God could be purchased with money! </a:t>
            </a:r>
          </a:p>
          <a:p>
            <a:pPr marL="0" indent="0" algn="r">
              <a:buNone/>
            </a:pPr>
            <a:endParaRPr lang="en-US" sz="4800" dirty="0">
              <a:solidFill>
                <a:schemeClr val="bg1"/>
              </a:solidFill>
              <a:effectLst>
                <a:outerShdw blurRad="50800" dist="88900" dir="3000000" algn="ctr" rotWithShape="0">
                  <a:schemeClr val="tx1"/>
                </a:outerShdw>
              </a:effectLst>
              <a:latin typeface="Optima" panose="02000503060000020004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58121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467207-03EB-C54D-910A-E0D7FEAB8F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2D8D1-8C77-4748-8A52-909B78E2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spcBef>
                <a:spcPts val="1000"/>
              </a:spcBef>
            </a:pPr>
            <a:r>
              <a:rPr lang="en-US" sz="4800" dirty="0">
                <a:solidFill>
                  <a:schemeClr val="bg1"/>
                </a:solidFill>
                <a:effectLst>
                  <a:outerShdw blurRad="50800" dist="88900" dir="3000000" algn="ctr" rotWithShape="0">
                    <a:schemeClr val="tx1"/>
                  </a:outerShdw>
                </a:effectLst>
                <a:latin typeface="Optima" panose="02000503060000020004" pitchFamily="2" charset="0"/>
              </a:rPr>
              <a:t>Acts 8:22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93A9C-401A-7142-B01C-D567C16B7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932" y="1825625"/>
            <a:ext cx="7195868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800" dirty="0">
                <a:solidFill>
                  <a:schemeClr val="bg1"/>
                </a:solidFill>
                <a:effectLst>
                  <a:outerShdw blurRad="50800" dist="88900" dir="3000000" algn="ctr" rotWithShape="0">
                    <a:schemeClr val="tx1"/>
                  </a:outerShdw>
                </a:effectLst>
                <a:latin typeface="Optima" panose="02000503060000020004" pitchFamily="2" charset="0"/>
                <a:ea typeface="+mj-ea"/>
                <a:cs typeface="+mj-cs"/>
              </a:rPr>
              <a:t>Repent therefore of this your wickedness, and pray God if perhaps the thought of your heart may be forgiven you.</a:t>
            </a:r>
          </a:p>
          <a:p>
            <a:pPr marL="0" indent="0" algn="r">
              <a:buNone/>
            </a:pPr>
            <a:endParaRPr lang="en-US" sz="4800" dirty="0">
              <a:solidFill>
                <a:schemeClr val="bg1"/>
              </a:solidFill>
              <a:effectLst>
                <a:outerShdw blurRad="50800" dist="88900" dir="3000000" algn="ctr" rotWithShape="0">
                  <a:schemeClr val="tx1"/>
                </a:outerShdw>
              </a:effectLst>
              <a:latin typeface="Optima" panose="02000503060000020004" pitchFamily="2" charset="0"/>
              <a:ea typeface="+mj-ea"/>
              <a:cs typeface="+mj-cs"/>
            </a:endParaRPr>
          </a:p>
          <a:p>
            <a:pPr marL="0" indent="0" algn="r">
              <a:buNone/>
            </a:pPr>
            <a:endParaRPr lang="en-US" sz="4800" dirty="0">
              <a:solidFill>
                <a:schemeClr val="bg1"/>
              </a:solidFill>
              <a:effectLst>
                <a:outerShdw blurRad="50800" dist="88900" dir="3000000" algn="ctr" rotWithShape="0">
                  <a:schemeClr val="tx1"/>
                </a:outerShdw>
              </a:effectLst>
              <a:latin typeface="Optima" panose="02000503060000020004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4935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467207-03EB-C54D-910A-E0D7FEAB8F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2D8D1-8C77-4748-8A52-909B78E2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spcBef>
                <a:spcPts val="1000"/>
              </a:spcBef>
            </a:pPr>
            <a:r>
              <a:rPr lang="en-US" sz="4800" dirty="0">
                <a:solidFill>
                  <a:schemeClr val="bg1"/>
                </a:solidFill>
                <a:effectLst>
                  <a:outerShdw blurRad="50800" dist="88900" dir="3000000" algn="ctr" rotWithShape="0">
                    <a:schemeClr val="tx1"/>
                  </a:outerShdw>
                </a:effectLst>
                <a:latin typeface="Optima" panose="02000503060000020004" pitchFamily="2" charset="0"/>
              </a:rPr>
              <a:t>Hebrews 4:12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93A9C-401A-7142-B01C-D567C16B7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932" y="1825625"/>
            <a:ext cx="7195868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800" dirty="0">
                <a:solidFill>
                  <a:schemeClr val="bg1"/>
                </a:solidFill>
                <a:effectLst>
                  <a:outerShdw blurRad="50800" dist="88900" dir="3000000" algn="ctr" rotWithShape="0">
                    <a:schemeClr val="tx1"/>
                  </a:outerShdw>
                </a:effectLst>
                <a:latin typeface="Optima" panose="02000503060000020004" pitchFamily="2" charset="0"/>
                <a:ea typeface="+mj-ea"/>
                <a:cs typeface="+mj-cs"/>
              </a:rPr>
              <a:t>For the word of God is living and powerful, …and is a discerner of the thoughts and intents of the heart.</a:t>
            </a:r>
          </a:p>
          <a:p>
            <a:pPr marL="0" indent="0" algn="r">
              <a:buNone/>
            </a:pPr>
            <a:endParaRPr lang="en-US" sz="4800" dirty="0">
              <a:solidFill>
                <a:schemeClr val="bg1"/>
              </a:solidFill>
              <a:effectLst>
                <a:outerShdw blurRad="50800" dist="88900" dir="3000000" algn="ctr" rotWithShape="0">
                  <a:schemeClr val="tx1"/>
                </a:outerShdw>
              </a:effectLst>
              <a:latin typeface="Optima" panose="02000503060000020004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5093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5317FF-74B7-2740-A877-A5F314E2A3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BE459-C0CC-5845-A2CB-0A9939C84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0"/>
            <a:ext cx="9144000" cy="2387600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50800" dist="88900" dir="3000000" algn="ctr" rotWithShape="0">
                    <a:schemeClr val="tx1"/>
                  </a:outerShdw>
                </a:effectLst>
                <a:latin typeface="Optima" panose="02000503060000020004" pitchFamily="2" charset="0"/>
              </a:rPr>
              <a:t>Take Every Thought</a:t>
            </a:r>
            <a:br>
              <a:rPr lang="en-US" sz="4000" dirty="0">
                <a:solidFill>
                  <a:schemeClr val="bg1"/>
                </a:solidFill>
                <a:effectLst>
                  <a:outerShdw blurRad="50800" dist="88900" dir="3000000" algn="ctr" rotWithShape="0">
                    <a:schemeClr val="tx1"/>
                  </a:outerShdw>
                </a:effectLst>
                <a:latin typeface="Optima" panose="02000503060000020004" pitchFamily="2" charset="0"/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50800" dist="88900" dir="3000000" algn="ctr" rotWithShape="0">
                    <a:schemeClr val="tx1"/>
                  </a:outerShdw>
                </a:effectLst>
                <a:latin typeface="Optima" panose="02000503060000020004" pitchFamily="2" charset="0"/>
              </a:rPr>
              <a:t>Into Captivity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1D39DC-BDE4-5546-8E49-0AA1D04D3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2479675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outerShdw blurRad="50800" dist="88900" dir="3000000" algn="ctr" rotWithShape="0">
                    <a:schemeClr val="tx1"/>
                  </a:outerShdw>
                </a:effectLst>
                <a:latin typeface="Optima" panose="02000503060000020004" pitchFamily="2" charset="0"/>
                <a:ea typeface="+mj-ea"/>
                <a:cs typeface="+mj-cs"/>
              </a:rPr>
              <a:t>2 Corinthians 10:5</a:t>
            </a:r>
          </a:p>
        </p:txBody>
      </p:sp>
    </p:spTree>
    <p:extLst>
      <p:ext uri="{BB962C8B-B14F-4D97-AF65-F5344CB8AC3E}">
        <p14:creationId xmlns:p14="http://schemas.microsoft.com/office/powerpoint/2010/main" val="3699794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467207-03EB-C54D-910A-E0D7FEAB8F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2D8D1-8C77-4748-8A52-909B78E2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spcBef>
                <a:spcPts val="1000"/>
              </a:spcBef>
            </a:pPr>
            <a:r>
              <a:rPr lang="en-US" sz="4800" dirty="0">
                <a:solidFill>
                  <a:schemeClr val="bg1"/>
                </a:solidFill>
                <a:effectLst>
                  <a:outerShdw blurRad="50800" dist="88900" dir="3000000" algn="ctr" rotWithShape="0">
                    <a:schemeClr val="tx1"/>
                  </a:outerShdw>
                </a:effectLst>
                <a:latin typeface="Optima" panose="02000503060000020004" pitchFamily="2" charset="0"/>
              </a:rPr>
              <a:t>2 Corinthians 10:5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93A9C-401A-7142-B01C-D567C16B7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932" y="1825625"/>
            <a:ext cx="7195868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800" dirty="0">
                <a:solidFill>
                  <a:schemeClr val="bg1"/>
                </a:solidFill>
                <a:effectLst>
                  <a:outerShdw blurRad="50800" dist="88900" dir="3000000" algn="ctr" rotWithShape="0">
                    <a:schemeClr val="tx1"/>
                  </a:outerShdw>
                </a:effectLst>
                <a:latin typeface="Optima" panose="02000503060000020004" pitchFamily="2" charset="0"/>
                <a:ea typeface="+mj-ea"/>
                <a:cs typeface="+mj-cs"/>
              </a:rPr>
              <a:t>…bringing every thought into captivity to the obedience of Christ,</a:t>
            </a:r>
          </a:p>
        </p:txBody>
      </p:sp>
    </p:spTree>
    <p:extLst>
      <p:ext uri="{BB962C8B-B14F-4D97-AF65-F5344CB8AC3E}">
        <p14:creationId xmlns:p14="http://schemas.microsoft.com/office/powerpoint/2010/main" val="2701651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7755C18-76A8-3C46-A8FC-33BD6BC88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7800"/>
            <a:ext cx="97536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9BE459-C0CC-5845-A2CB-0A9939C84F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1D39DC-BDE4-5546-8E49-0AA1D04D36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53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467207-03EB-C54D-910A-E0D7FEAB8F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2D8D1-8C77-4748-8A52-909B78E2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spcBef>
                <a:spcPts val="1000"/>
              </a:spcBef>
            </a:pPr>
            <a:r>
              <a:rPr lang="en-US" sz="4800" dirty="0">
                <a:solidFill>
                  <a:schemeClr val="bg1"/>
                </a:solidFill>
                <a:effectLst>
                  <a:outerShdw blurRad="50800" dist="88900" dir="3000000" algn="ctr" rotWithShape="0">
                    <a:schemeClr val="tx1"/>
                  </a:outerShdw>
                </a:effectLst>
                <a:latin typeface="Optima" panose="02000503060000020004" pitchFamily="2" charset="0"/>
              </a:rPr>
              <a:t>2 Corinthians 10:5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93A9C-401A-7142-B01C-D567C16B7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932" y="1825625"/>
            <a:ext cx="7195868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800" dirty="0">
                <a:solidFill>
                  <a:schemeClr val="bg1"/>
                </a:solidFill>
                <a:effectLst>
                  <a:outerShdw blurRad="50800" dist="88900" dir="3000000" algn="ctr" rotWithShape="0">
                    <a:schemeClr val="tx1"/>
                  </a:outerShdw>
                </a:effectLst>
                <a:latin typeface="Optima" panose="02000503060000020004" pitchFamily="2" charset="0"/>
                <a:ea typeface="+mj-ea"/>
                <a:cs typeface="+mj-cs"/>
              </a:rPr>
              <a:t>…bringing every thought into captivity to the obedience of Christ,</a:t>
            </a:r>
          </a:p>
        </p:txBody>
      </p:sp>
    </p:spTree>
    <p:extLst>
      <p:ext uri="{BB962C8B-B14F-4D97-AF65-F5344CB8AC3E}">
        <p14:creationId xmlns:p14="http://schemas.microsoft.com/office/powerpoint/2010/main" val="154777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2612236-D596-184D-B3AF-D33EDBCCD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18" y="0"/>
            <a:ext cx="1028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71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5317FF-74B7-2740-A877-A5F314E2A3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BE459-C0CC-5845-A2CB-0A9939C84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0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88900" dir="3000000" algn="ctr" rotWithShape="0">
                    <a:schemeClr val="tx1"/>
                  </a:outerShdw>
                </a:effectLst>
                <a:latin typeface="Optima" panose="02000503060000020004" pitchFamily="2" charset="0"/>
              </a:rPr>
              <a:t>Renew Your Mind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1D39DC-BDE4-5546-8E49-0AA1D04D3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2479675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outerShdw blurRad="50800" dist="88900" dir="3000000" algn="ctr" rotWithShape="0">
                    <a:schemeClr val="tx1"/>
                  </a:outerShdw>
                </a:effectLst>
                <a:latin typeface="Optima" panose="02000503060000020004" pitchFamily="2" charset="0"/>
                <a:ea typeface="+mj-ea"/>
                <a:cs typeface="+mj-cs"/>
              </a:rPr>
              <a:t>Romans 12:2</a:t>
            </a:r>
          </a:p>
        </p:txBody>
      </p:sp>
    </p:spTree>
    <p:extLst>
      <p:ext uri="{BB962C8B-B14F-4D97-AF65-F5344CB8AC3E}">
        <p14:creationId xmlns:p14="http://schemas.microsoft.com/office/powerpoint/2010/main" val="315111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83DFF8-7F2E-8D40-93E5-4359C80391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2D8D1-8C77-4748-8A52-909B78E2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spcBef>
                <a:spcPts val="1000"/>
              </a:spcBef>
            </a:pPr>
            <a:r>
              <a:rPr lang="en-US" sz="4800" dirty="0">
                <a:solidFill>
                  <a:schemeClr val="bg1"/>
                </a:solidFill>
                <a:effectLst>
                  <a:outerShdw blurRad="50800" dist="88900" dir="3000000" algn="ctr" rotWithShape="0">
                    <a:schemeClr val="tx1"/>
                  </a:outerShdw>
                </a:effectLst>
                <a:latin typeface="Optima" panose="02000503060000020004" pitchFamily="2" charset="0"/>
              </a:rPr>
              <a:t>Romans 12:2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93A9C-401A-7142-B01C-D567C16B7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932" y="1825625"/>
            <a:ext cx="7195868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800" dirty="0">
                <a:solidFill>
                  <a:schemeClr val="bg1"/>
                </a:solidFill>
                <a:effectLst>
                  <a:outerShdw blurRad="50800" dist="88900" dir="3000000" algn="ctr" rotWithShape="0">
                    <a:schemeClr val="tx1"/>
                  </a:outerShdw>
                </a:effectLst>
                <a:latin typeface="Optima" panose="02000503060000020004" pitchFamily="2" charset="0"/>
                <a:ea typeface="+mj-ea"/>
                <a:cs typeface="+mj-cs"/>
              </a:rPr>
              <a:t>do not be conformed to this world, but be transformed by the renewing of your mind</a:t>
            </a:r>
          </a:p>
        </p:txBody>
      </p:sp>
    </p:spTree>
    <p:extLst>
      <p:ext uri="{BB962C8B-B14F-4D97-AF65-F5344CB8AC3E}">
        <p14:creationId xmlns:p14="http://schemas.microsoft.com/office/powerpoint/2010/main" val="2915288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BE459-C0CC-5845-A2CB-0A9939C84F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1D39DC-BDE4-5546-8E49-0AA1D04D36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5B250D-9485-A046-82CC-B0D92464E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4" y="177800"/>
            <a:ext cx="97536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9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467207-03EB-C54D-910A-E0D7FEAB8F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2D8D1-8C77-4748-8A52-909B78E2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spcBef>
                <a:spcPts val="1000"/>
              </a:spcBef>
            </a:pPr>
            <a:r>
              <a:rPr lang="en-US" sz="4800" dirty="0">
                <a:solidFill>
                  <a:schemeClr val="bg1"/>
                </a:solidFill>
                <a:effectLst>
                  <a:outerShdw blurRad="50800" dist="88900" dir="3000000" algn="ctr" rotWithShape="0">
                    <a:schemeClr val="tx1"/>
                  </a:outerShdw>
                </a:effectLst>
                <a:latin typeface="Optima" panose="02000503060000020004" pitchFamily="2" charset="0"/>
              </a:rPr>
              <a:t>2 Corinthians 7:8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93A9C-401A-7142-B01C-D567C16B7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932" y="1825625"/>
            <a:ext cx="7195868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800" dirty="0">
                <a:solidFill>
                  <a:schemeClr val="bg1"/>
                </a:solidFill>
                <a:effectLst>
                  <a:outerShdw blurRad="50800" dist="88900" dir="3000000" algn="ctr" rotWithShape="0">
                    <a:schemeClr val="tx1"/>
                  </a:outerShdw>
                </a:effectLst>
                <a:latin typeface="Optima" panose="02000503060000020004" pitchFamily="2" charset="0"/>
                <a:ea typeface="+mj-ea"/>
                <a:cs typeface="+mj-cs"/>
              </a:rPr>
              <a:t>	godly sorrow produces repentance leading to salvation, not to be regretted; but the sorrow of the world produces death.</a:t>
            </a:r>
          </a:p>
        </p:txBody>
      </p:sp>
    </p:spTree>
    <p:extLst>
      <p:ext uri="{BB962C8B-B14F-4D97-AF65-F5344CB8AC3E}">
        <p14:creationId xmlns:p14="http://schemas.microsoft.com/office/powerpoint/2010/main" val="244511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467207-03EB-C54D-910A-E0D7FEAB8F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2D8D1-8C77-4748-8A52-909B78E2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spcBef>
                <a:spcPts val="1000"/>
              </a:spcBef>
            </a:pPr>
            <a:r>
              <a:rPr lang="en-US" sz="4800" dirty="0">
                <a:solidFill>
                  <a:schemeClr val="bg1"/>
                </a:solidFill>
                <a:effectLst>
                  <a:outerShdw blurRad="50800" dist="88900" dir="3000000" algn="ctr" rotWithShape="0">
                    <a:schemeClr val="tx1"/>
                  </a:outerShdw>
                </a:effectLst>
                <a:latin typeface="Optima" panose="02000503060000020004" pitchFamily="2" charset="0"/>
              </a:rPr>
              <a:t>Proverbs 4:23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93A9C-401A-7142-B01C-D567C16B7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932" y="1825625"/>
            <a:ext cx="7195868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800" dirty="0">
                <a:solidFill>
                  <a:schemeClr val="bg1"/>
                </a:solidFill>
                <a:effectLst>
                  <a:outerShdw blurRad="50800" dist="88900" dir="3000000" algn="ctr" rotWithShape="0">
                    <a:schemeClr val="tx1"/>
                  </a:outerShdw>
                </a:effectLst>
                <a:latin typeface="Optima" panose="02000503060000020004" pitchFamily="2" charset="0"/>
                <a:ea typeface="+mj-ea"/>
                <a:cs typeface="+mj-cs"/>
              </a:rPr>
              <a:t>Keep your heart with all diligence, For out of it spring the issues of life.</a:t>
            </a:r>
          </a:p>
          <a:p>
            <a:pPr marL="0" indent="0" algn="r">
              <a:buNone/>
            </a:pPr>
            <a:endParaRPr lang="en-US" sz="4800" dirty="0">
              <a:solidFill>
                <a:schemeClr val="bg1"/>
              </a:solidFill>
              <a:effectLst>
                <a:outerShdw blurRad="50800" dist="88900" dir="3000000" algn="ctr" rotWithShape="0">
                  <a:schemeClr val="tx1"/>
                </a:outerShdw>
              </a:effectLst>
              <a:latin typeface="Optima" panose="02000503060000020004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146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467207-03EB-C54D-910A-E0D7FEAB8F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2D8D1-8C77-4748-8A52-909B78E2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spcBef>
                <a:spcPts val="1000"/>
              </a:spcBef>
            </a:pPr>
            <a:r>
              <a:rPr lang="en-US" sz="4800" dirty="0">
                <a:solidFill>
                  <a:schemeClr val="bg1"/>
                </a:solidFill>
                <a:effectLst>
                  <a:outerShdw blurRad="50800" dist="88900" dir="3000000" algn="ctr" rotWithShape="0">
                    <a:schemeClr val="tx1"/>
                  </a:outerShdw>
                </a:effectLst>
                <a:latin typeface="Optima" panose="02000503060000020004" pitchFamily="2" charset="0"/>
              </a:rPr>
              <a:t>Psalm 119:9–11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93A9C-401A-7142-B01C-D567C16B7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932" y="1825625"/>
            <a:ext cx="7195868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800" dirty="0">
                <a:solidFill>
                  <a:schemeClr val="bg1"/>
                </a:solidFill>
                <a:effectLst>
                  <a:outerShdw blurRad="50800" dist="88900" dir="3000000" algn="ctr" rotWithShape="0">
                    <a:schemeClr val="tx1"/>
                  </a:outerShdw>
                </a:effectLst>
                <a:latin typeface="Optima" panose="02000503060000020004" pitchFamily="2" charset="0"/>
                <a:ea typeface="+mj-ea"/>
                <a:cs typeface="+mj-cs"/>
              </a:rPr>
              <a:t>How can a young man cleanse his way? By taking heed according to Your word… Your word I have hidden in my heart, That I might not sin against You.</a:t>
            </a:r>
          </a:p>
          <a:p>
            <a:pPr marL="0" indent="0" algn="r">
              <a:buNone/>
            </a:pPr>
            <a:endParaRPr lang="en-US" sz="4800" dirty="0">
              <a:solidFill>
                <a:schemeClr val="bg1"/>
              </a:solidFill>
              <a:effectLst>
                <a:outerShdw blurRad="50800" dist="88900" dir="3000000" algn="ctr" rotWithShape="0">
                  <a:schemeClr val="tx1"/>
                </a:outerShdw>
              </a:effectLst>
              <a:latin typeface="Optima" panose="02000503060000020004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72726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5317FF-74B7-2740-A877-A5F314E2A3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BE459-C0CC-5845-A2CB-0A9939C84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0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88900" dir="3000000" algn="ctr" rotWithShape="0">
                    <a:schemeClr val="tx1"/>
                  </a:outerShdw>
                </a:effectLst>
                <a:latin typeface="Optima" panose="02000503060000020004" pitchFamily="2" charset="0"/>
              </a:rPr>
              <a:t>Think On These Things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1D39DC-BDE4-5546-8E49-0AA1D04D3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2479675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outerShdw blurRad="50800" dist="88900" dir="3000000" algn="ctr" rotWithShape="0">
                    <a:schemeClr val="tx1"/>
                  </a:outerShdw>
                </a:effectLst>
                <a:latin typeface="Optima" panose="02000503060000020004" pitchFamily="2" charset="0"/>
                <a:ea typeface="+mj-ea"/>
                <a:cs typeface="+mj-cs"/>
              </a:rPr>
              <a:t>Phil.  4:8</a:t>
            </a:r>
          </a:p>
        </p:txBody>
      </p:sp>
    </p:spTree>
    <p:extLst>
      <p:ext uri="{BB962C8B-B14F-4D97-AF65-F5344CB8AC3E}">
        <p14:creationId xmlns:p14="http://schemas.microsoft.com/office/powerpoint/2010/main" val="570441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271</Words>
  <Application>Microsoft Macintosh PowerPoint</Application>
  <PresentationFormat>Widescreen</PresentationFormat>
  <Paragraphs>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Optima</vt:lpstr>
      <vt:lpstr>Office Theme</vt:lpstr>
      <vt:lpstr>How The Bible Changed Everything I Think</vt:lpstr>
      <vt:lpstr>PowerPoint Presentation</vt:lpstr>
      <vt:lpstr>Renew Your Mind</vt:lpstr>
      <vt:lpstr>Romans 12:2</vt:lpstr>
      <vt:lpstr>PowerPoint Presentation</vt:lpstr>
      <vt:lpstr>2 Corinthians 7:8</vt:lpstr>
      <vt:lpstr>Proverbs 4:23 </vt:lpstr>
      <vt:lpstr>Psalm 119:9–11 </vt:lpstr>
      <vt:lpstr>Think On These Things</vt:lpstr>
      <vt:lpstr>PowerPoint Presentation</vt:lpstr>
      <vt:lpstr>Matthew 22:37</vt:lpstr>
      <vt:lpstr>Acts 8:20 </vt:lpstr>
      <vt:lpstr>Acts 8:22</vt:lpstr>
      <vt:lpstr>Hebrews 4:12</vt:lpstr>
      <vt:lpstr>Take Every Thought Into Captivity</vt:lpstr>
      <vt:lpstr>2 Corinthians 10:5</vt:lpstr>
      <vt:lpstr>PowerPoint Presentation</vt:lpstr>
      <vt:lpstr>2 Corinthians 10:5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Warren</dc:creator>
  <cp:lastModifiedBy>Andy Warren</cp:lastModifiedBy>
  <cp:revision>2</cp:revision>
  <dcterms:created xsi:type="dcterms:W3CDTF">2021-10-02T20:39:36Z</dcterms:created>
  <dcterms:modified xsi:type="dcterms:W3CDTF">2021-10-03T08:04:36Z</dcterms:modified>
</cp:coreProperties>
</file>