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sldIdLst>
    <p:sldId id="256" r:id="rId2"/>
    <p:sldId id="257" r:id="rId3"/>
    <p:sldId id="259" r:id="rId4"/>
    <p:sldId id="258" r:id="rId5"/>
    <p:sldId id="266" r:id="rId6"/>
    <p:sldId id="267" r:id="rId7"/>
    <p:sldId id="268" r:id="rId8"/>
    <p:sldId id="269" r:id="rId9"/>
    <p:sldId id="260" r:id="rId10"/>
    <p:sldId id="264" r:id="rId11"/>
    <p:sldId id="270" r:id="rId12"/>
    <p:sldId id="271" r:id="rId13"/>
    <p:sldId id="262" r:id="rId14"/>
    <p:sldId id="265"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671"/>
  </p:normalViewPr>
  <p:slideViewPr>
    <p:cSldViewPr snapToGrid="0" snapToObjects="1">
      <p:cViewPr varScale="1">
        <p:scale>
          <a:sx n="67" d="100"/>
          <a:sy n="67" d="100"/>
        </p:scale>
        <p:origin x="19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33598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46D45-D57E-2D46-A306-66680FDA1B59}" type="datetimeFigureOut">
              <a:rPr lang="en-US" smtClean="0"/>
              <a:t>10/17/21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22003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79108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253087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338725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66673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245409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43493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167889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149068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46D45-D57E-2D46-A306-66680FDA1B59}" type="datetimeFigureOut">
              <a:rPr lang="en-US" smtClean="0"/>
              <a:t>10/17/21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267392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46D45-D57E-2D46-A306-66680FDA1B59}" type="datetimeFigureOut">
              <a:rPr lang="en-US" smtClean="0"/>
              <a:t>10/17/21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75070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46D45-D57E-2D46-A306-66680FDA1B59}" type="datetimeFigureOut">
              <a:rPr lang="en-US" smtClean="0"/>
              <a:t>10/17/21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415986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46D45-D57E-2D46-A306-66680FDA1B59}" type="datetimeFigureOut">
              <a:rPr lang="en-US" smtClean="0"/>
              <a:t>10/17/21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16570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46D45-D57E-2D46-A306-66680FDA1B59}" type="datetimeFigureOut">
              <a:rPr lang="en-US" smtClean="0"/>
              <a:t>10/17/21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204234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46D45-D57E-2D46-A306-66680FDA1B59}" type="datetimeFigureOut">
              <a:rPr lang="en-US" smtClean="0"/>
              <a:t>10/17/21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3183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FD46D45-D57E-2D46-A306-66680FDA1B59}" type="datetimeFigureOut">
              <a:rPr lang="en-US" smtClean="0"/>
              <a:t>10/17/21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402FB144-B312-704F-BA8D-DFEFB8C8868D}" type="slidenum">
              <a:rPr lang="en-US" smtClean="0"/>
              <a:t>‹#›</a:t>
            </a:fld>
            <a:endParaRPr lang="en-US"/>
          </a:p>
        </p:txBody>
      </p:sp>
    </p:spTree>
    <p:extLst>
      <p:ext uri="{BB962C8B-B14F-4D97-AF65-F5344CB8AC3E}">
        <p14:creationId xmlns:p14="http://schemas.microsoft.com/office/powerpoint/2010/main" val="332440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FD46D45-D57E-2D46-A306-66680FDA1B59}" type="datetimeFigureOut">
              <a:rPr lang="en-US" smtClean="0"/>
              <a:t>10/17/21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02FB144-B312-704F-BA8D-DFEFB8C8868D}" type="slidenum">
              <a:rPr lang="en-US" smtClean="0"/>
              <a:t>‹#›</a:t>
            </a:fld>
            <a:endParaRPr lang="en-US"/>
          </a:p>
        </p:txBody>
      </p:sp>
    </p:spTree>
    <p:extLst>
      <p:ext uri="{BB962C8B-B14F-4D97-AF65-F5344CB8AC3E}">
        <p14:creationId xmlns:p14="http://schemas.microsoft.com/office/powerpoint/2010/main" val="2771868720"/>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2C49-5154-1C41-985B-AFCFD661758D}"/>
              </a:ext>
            </a:extLst>
          </p:cNvPr>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New Life In Christ</a:t>
            </a:r>
          </a:p>
        </p:txBody>
      </p:sp>
      <p:sp>
        <p:nvSpPr>
          <p:cNvPr id="3" name="Subtitle 2">
            <a:extLst>
              <a:ext uri="{FF2B5EF4-FFF2-40B4-BE49-F238E27FC236}">
                <a16:creationId xmlns:a16="http://schemas.microsoft.com/office/drawing/2014/main" id="{3D897178-F7B0-9942-BCE7-560C936600C1}"/>
              </a:ext>
            </a:extLst>
          </p:cNvPr>
          <p:cNvSpPr>
            <a:spLocks noGrp="1"/>
          </p:cNvSpPr>
          <p:nvPr>
            <p:ph type="subTitle" idx="1"/>
          </p:nvPr>
        </p:nvSpPr>
        <p:spPr>
          <a:xfrm>
            <a:off x="1751012" y="1524000"/>
            <a:ext cx="8676222" cy="1905000"/>
          </a:xfrm>
        </p:spPr>
        <p:txBody>
          <a:bodyPr>
            <a:normAutofit/>
          </a:bodyPr>
          <a:lstStyle/>
          <a:p>
            <a:r>
              <a:rPr lang="en-US" sz="4000" dirty="0">
                <a:latin typeface="Calibri Light" panose="020F0302020204030204" pitchFamily="34" charset="0"/>
                <a:cs typeface="Calibri Light" panose="020F0302020204030204" pitchFamily="34" charset="0"/>
              </a:rPr>
              <a:t>Discover</a:t>
            </a:r>
          </a:p>
        </p:txBody>
      </p:sp>
    </p:spTree>
    <p:extLst>
      <p:ext uri="{BB962C8B-B14F-4D97-AF65-F5344CB8AC3E}">
        <p14:creationId xmlns:p14="http://schemas.microsoft.com/office/powerpoint/2010/main" val="46522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Romans 6:4</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92500" lnSpcReduction="10000"/>
          </a:bodyPr>
          <a:lstStyle/>
          <a:p>
            <a:pPr marL="0" indent="0">
              <a:buNone/>
            </a:pPr>
            <a:r>
              <a:rPr lang="en-US" sz="5400" cap="none" dirty="0">
                <a:latin typeface="Calibri Light" panose="020F0302020204030204" pitchFamily="34" charset="0"/>
                <a:cs typeface="Calibri Light" panose="020F0302020204030204" pitchFamily="34" charset="0"/>
              </a:rPr>
              <a:t>…that just as Christ was raised from the dead by the glory of the Father, even so we also should walk in newness of life.</a:t>
            </a:r>
          </a:p>
          <a:p>
            <a:pPr marL="0" indent="0">
              <a:buNone/>
            </a:pPr>
            <a:endParaRPr lang="en-US" sz="5400" cap="none" dirty="0">
              <a:latin typeface="Calibri Light" panose="020F0302020204030204" pitchFamily="34" charset="0"/>
              <a:cs typeface="Calibri Light" panose="020F0302020204030204" pitchFamily="34" charset="0"/>
            </a:endParaRP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A78A2322-0031-CE48-BE93-F885F89AC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771" y="457201"/>
            <a:ext cx="2834640" cy="190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3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2 Corinthians 5:17</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92500" lnSpcReduction="10000"/>
          </a:bodyPr>
          <a:lstStyle/>
          <a:p>
            <a:pPr marL="0" indent="0">
              <a:buNone/>
            </a:pPr>
            <a:r>
              <a:rPr lang="en-US" sz="5400" cap="none" dirty="0">
                <a:latin typeface="Calibri Light" panose="020F0302020204030204" pitchFamily="34" charset="0"/>
                <a:cs typeface="Calibri Light" panose="020F0302020204030204" pitchFamily="34" charset="0"/>
              </a:rPr>
              <a:t>Therefore, if anyone is in Christ, he is a new creation; old things have passed away; behold, all things have become new.</a:t>
            </a: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A78A2322-0031-CE48-BE93-F885F89AC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771" y="457201"/>
            <a:ext cx="2834640" cy="190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5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Matthew 5:3-11</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numCol="2" anchor="t">
            <a:normAutofit fontScale="55000" lnSpcReduction="20000"/>
          </a:bodyPr>
          <a:lstStyle/>
          <a:p>
            <a:pPr marL="0" indent="0">
              <a:buNone/>
            </a:pPr>
            <a:r>
              <a:rPr lang="en-US" sz="5400" cap="none" dirty="0">
                <a:latin typeface="Calibri Light" panose="020F0302020204030204" pitchFamily="34" charset="0"/>
                <a:cs typeface="Calibri Light" panose="020F0302020204030204" pitchFamily="34" charset="0"/>
              </a:rPr>
              <a:t>Be humble</a:t>
            </a:r>
          </a:p>
          <a:p>
            <a:pPr marL="0" indent="0">
              <a:buNone/>
            </a:pPr>
            <a:r>
              <a:rPr lang="en-US" sz="5400" cap="none" dirty="0">
                <a:latin typeface="Calibri Light" panose="020F0302020204030204" pitchFamily="34" charset="0"/>
                <a:cs typeface="Calibri Light" panose="020F0302020204030204" pitchFamily="34" charset="0"/>
              </a:rPr>
              <a:t>Be sorry for sinful behavior</a:t>
            </a:r>
          </a:p>
          <a:p>
            <a:pPr marL="0" indent="0">
              <a:buNone/>
            </a:pPr>
            <a:r>
              <a:rPr lang="en-US" sz="5400" cap="none" dirty="0">
                <a:latin typeface="Calibri Light" panose="020F0302020204030204" pitchFamily="34" charset="0"/>
                <a:cs typeface="Calibri Light" panose="020F0302020204030204" pitchFamily="34" charset="0"/>
              </a:rPr>
              <a:t>Be teachable</a:t>
            </a:r>
          </a:p>
          <a:p>
            <a:pPr marL="0" indent="0">
              <a:buNone/>
            </a:pPr>
            <a:r>
              <a:rPr lang="en-US" sz="5400" cap="none" dirty="0">
                <a:latin typeface="Calibri Light" panose="020F0302020204030204" pitchFamily="34" charset="0"/>
                <a:cs typeface="Calibri Light" panose="020F0302020204030204" pitchFamily="34" charset="0"/>
              </a:rPr>
              <a:t>Be hungry for the right things</a:t>
            </a:r>
          </a:p>
          <a:p>
            <a:pPr marL="0" indent="0">
              <a:buNone/>
            </a:pPr>
            <a:r>
              <a:rPr lang="en-US" sz="5400" cap="none" dirty="0">
                <a:latin typeface="Calibri Light" panose="020F0302020204030204" pitchFamily="34" charset="0"/>
                <a:cs typeface="Calibri Light" panose="020F0302020204030204" pitchFamily="34" charset="0"/>
              </a:rPr>
              <a:t>Be merciful</a:t>
            </a:r>
          </a:p>
          <a:p>
            <a:pPr marL="0" indent="0">
              <a:buNone/>
            </a:pPr>
            <a:r>
              <a:rPr lang="en-US" sz="5400" cap="none" dirty="0">
                <a:latin typeface="Calibri Light" panose="020F0302020204030204" pitchFamily="34" charset="0"/>
                <a:cs typeface="Calibri Light" panose="020F0302020204030204" pitchFamily="34" charset="0"/>
              </a:rPr>
              <a:t>Be pure in heart</a:t>
            </a:r>
          </a:p>
          <a:p>
            <a:pPr marL="0" indent="0">
              <a:buNone/>
            </a:pPr>
            <a:r>
              <a:rPr lang="en-US" sz="5400" cap="none" dirty="0">
                <a:latin typeface="Calibri Light" panose="020F0302020204030204" pitchFamily="34" charset="0"/>
                <a:cs typeface="Calibri Light" panose="020F0302020204030204" pitchFamily="34" charset="0"/>
              </a:rPr>
              <a:t>Be a peacemaker</a:t>
            </a:r>
          </a:p>
          <a:p>
            <a:pPr marL="0" indent="0">
              <a:buNone/>
            </a:pPr>
            <a:r>
              <a:rPr lang="en-US" sz="5400" cap="none" dirty="0">
                <a:latin typeface="Calibri Light" panose="020F0302020204030204" pitchFamily="34" charset="0"/>
                <a:cs typeface="Calibri Light" panose="020F0302020204030204" pitchFamily="34" charset="0"/>
              </a:rPr>
              <a:t>Be persecuted for righteousness</a:t>
            </a: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A78A2322-0031-CE48-BE93-F885F89AC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771" y="457201"/>
            <a:ext cx="2834640" cy="190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4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FEFD157-25DE-3A48-B3E8-858C3AEEF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277" y="1064623"/>
            <a:ext cx="23241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1F2C49-5154-1C41-985B-AFCFD661758D}"/>
              </a:ext>
            </a:extLst>
          </p:cNvPr>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New Doing</a:t>
            </a:r>
          </a:p>
        </p:txBody>
      </p:sp>
      <p:sp>
        <p:nvSpPr>
          <p:cNvPr id="3" name="Subtitle 2">
            <a:extLst>
              <a:ext uri="{FF2B5EF4-FFF2-40B4-BE49-F238E27FC236}">
                <a16:creationId xmlns:a16="http://schemas.microsoft.com/office/drawing/2014/main" id="{3D897178-F7B0-9942-BCE7-560C936600C1}"/>
              </a:ext>
            </a:extLst>
          </p:cNvPr>
          <p:cNvSpPr>
            <a:spLocks noGrp="1"/>
          </p:cNvSpPr>
          <p:nvPr>
            <p:ph type="subTitle" idx="1"/>
          </p:nvPr>
        </p:nvSpPr>
        <p:spPr/>
        <p:txBody>
          <a:bodyPr>
            <a:normAutofit/>
          </a:bodyPr>
          <a:lstStyle/>
          <a:p>
            <a:r>
              <a:rPr lang="en-US" sz="4000" dirty="0">
                <a:latin typeface="Calibri Light" panose="020F0302020204030204" pitchFamily="34" charset="0"/>
                <a:cs typeface="Calibri Light" panose="020F0302020204030204" pitchFamily="34" charset="0"/>
              </a:rPr>
              <a:t>In Christ</a:t>
            </a:r>
          </a:p>
          <a:p>
            <a:endParaRPr lang="en-US"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59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Romans 7:6</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85000" lnSpcReduction="20000"/>
          </a:bodyPr>
          <a:lstStyle/>
          <a:p>
            <a:pPr marL="0" indent="0">
              <a:buNone/>
            </a:pPr>
            <a:r>
              <a:rPr lang="en-US" sz="5400" cap="none" dirty="0">
                <a:latin typeface="Calibri Light" panose="020F0302020204030204" pitchFamily="34" charset="0"/>
                <a:cs typeface="Calibri Light" panose="020F0302020204030204" pitchFamily="34" charset="0"/>
              </a:rPr>
              <a:t>But now we have been delivered from the law, having died to what we were held by, so that we should serve in the newness of the Spirit and not in the oldness of the letter. </a:t>
            </a:r>
          </a:p>
        </p:txBody>
      </p:sp>
    </p:spTree>
    <p:extLst>
      <p:ext uri="{BB962C8B-B14F-4D97-AF65-F5344CB8AC3E}">
        <p14:creationId xmlns:p14="http://schemas.microsoft.com/office/powerpoint/2010/main" val="161113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1 Peter 4:4</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92500" lnSpcReduction="10000"/>
          </a:bodyPr>
          <a:lstStyle/>
          <a:p>
            <a:pPr marL="0" indent="0">
              <a:buNone/>
            </a:pPr>
            <a:r>
              <a:rPr lang="en-US" sz="5400" cap="none">
                <a:latin typeface="Calibri Light" panose="020F0302020204030204" pitchFamily="34" charset="0"/>
                <a:cs typeface="Calibri Light" panose="020F0302020204030204" pitchFamily="34" charset="0"/>
              </a:rPr>
              <a:t>In </a:t>
            </a:r>
            <a:r>
              <a:rPr lang="en-US" sz="5400" cap="none" dirty="0">
                <a:latin typeface="Calibri Light" panose="020F0302020204030204" pitchFamily="34" charset="0"/>
                <a:cs typeface="Calibri Light" panose="020F0302020204030204" pitchFamily="34" charset="0"/>
              </a:rPr>
              <a:t>regard to these, they think it strange that you do not run with them in the same flood of dissipation, speaking evil of you.</a:t>
            </a:r>
          </a:p>
        </p:txBody>
      </p:sp>
    </p:spTree>
    <p:extLst>
      <p:ext uri="{BB962C8B-B14F-4D97-AF65-F5344CB8AC3E}">
        <p14:creationId xmlns:p14="http://schemas.microsoft.com/office/powerpoint/2010/main" val="83938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7862-5EA6-AF4D-A18F-2017A2C4A5D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18CB84-BD32-694D-8308-EA677A2FEAE7}"/>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CCA22BDB-DB51-B44F-8807-DF36B065A133}"/>
              </a:ext>
            </a:extLst>
          </p:cNvPr>
          <p:cNvGrpSpPr/>
          <p:nvPr/>
        </p:nvGrpSpPr>
        <p:grpSpPr>
          <a:xfrm>
            <a:off x="-20977" y="-50316"/>
            <a:ext cx="12212977" cy="3482008"/>
            <a:chOff x="0" y="-53008"/>
            <a:chExt cx="9877287" cy="2816086"/>
          </a:xfrm>
        </p:grpSpPr>
        <p:pic>
          <p:nvPicPr>
            <p:cNvPr id="1026" name="Picture 2">
              <a:extLst>
                <a:ext uri="{FF2B5EF4-FFF2-40B4-BE49-F238E27FC236}">
                  <a16:creationId xmlns:a16="http://schemas.microsoft.com/office/drawing/2014/main" id="{15660802-8CF6-9649-BF6D-8DFBEEFCE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70912" cy="2739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AD0FB8-B692-FC45-8839-7ECE75B17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912" y="-53008"/>
              <a:ext cx="5006375" cy="28160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a:extLst>
              <a:ext uri="{FF2B5EF4-FFF2-40B4-BE49-F238E27FC236}">
                <a16:creationId xmlns:a16="http://schemas.microsoft.com/office/drawing/2014/main" id="{FB31309C-7943-F84C-9BD9-ADCF47ADCE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19" t="682" r="12736" b="-682"/>
          <a:stretch/>
        </p:blipFill>
        <p:spPr bwMode="auto">
          <a:xfrm>
            <a:off x="-20977" y="4527193"/>
            <a:ext cx="2384123" cy="2330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FB30AD7-1C3C-CB4A-B66D-C9934103E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435" y="3351645"/>
            <a:ext cx="5244086" cy="3506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98A7022-6E8C-AC4C-ACA2-A1CB8B4B3B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43" r="7464" b="15220"/>
          <a:stretch/>
        </p:blipFill>
        <p:spPr bwMode="auto">
          <a:xfrm>
            <a:off x="8609162" y="2807812"/>
            <a:ext cx="3582838" cy="40342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312F685-E4E9-7944-87E7-F3243470E6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7232" y="3351645"/>
            <a:ext cx="1955555" cy="19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364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2C49-5154-1C41-985B-AFCFD661758D}"/>
              </a:ext>
            </a:extLst>
          </p:cNvPr>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New Thinking</a:t>
            </a:r>
          </a:p>
        </p:txBody>
      </p:sp>
      <p:sp>
        <p:nvSpPr>
          <p:cNvPr id="3" name="Subtitle 2">
            <a:extLst>
              <a:ext uri="{FF2B5EF4-FFF2-40B4-BE49-F238E27FC236}">
                <a16:creationId xmlns:a16="http://schemas.microsoft.com/office/drawing/2014/main" id="{3D897178-F7B0-9942-BCE7-560C936600C1}"/>
              </a:ext>
            </a:extLst>
          </p:cNvPr>
          <p:cNvSpPr>
            <a:spLocks noGrp="1"/>
          </p:cNvSpPr>
          <p:nvPr>
            <p:ph type="subTitle" idx="1"/>
          </p:nvPr>
        </p:nvSpPr>
        <p:spPr/>
        <p:txBody>
          <a:bodyPr>
            <a:normAutofit/>
          </a:bodyPr>
          <a:lstStyle/>
          <a:p>
            <a:r>
              <a:rPr lang="en-US" sz="4000" dirty="0">
                <a:latin typeface="Calibri Light" panose="020F0302020204030204" pitchFamily="34" charset="0"/>
                <a:cs typeface="Calibri Light" panose="020F0302020204030204" pitchFamily="34" charset="0"/>
              </a:rPr>
              <a:t>In Christ</a:t>
            </a:r>
          </a:p>
          <a:p>
            <a:endParaRPr lang="en-US" sz="4000" dirty="0">
              <a:latin typeface="Calibri Light" panose="020F0302020204030204" pitchFamily="34" charset="0"/>
              <a:cs typeface="Calibri Light" panose="020F0302020204030204" pitchFamily="34" charset="0"/>
            </a:endParaRPr>
          </a:p>
        </p:txBody>
      </p:sp>
      <p:pic>
        <p:nvPicPr>
          <p:cNvPr id="1026" name="Picture 2">
            <a:extLst>
              <a:ext uri="{FF2B5EF4-FFF2-40B4-BE49-F238E27FC236}">
                <a16:creationId xmlns:a16="http://schemas.microsoft.com/office/drawing/2014/main" id="{A0721C4E-A436-EE46-9D86-5B8D6EAFD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377" y="106462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4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Ephesians 4:22–24</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92500" lnSpcReduction="10000"/>
          </a:bodyPr>
          <a:lstStyle/>
          <a:p>
            <a:pPr marL="0" indent="0">
              <a:buNone/>
            </a:pPr>
            <a:r>
              <a:rPr lang="en-US" sz="5400" cap="none" dirty="0">
                <a:latin typeface="Calibri Light" panose="020F0302020204030204" pitchFamily="34" charset="0"/>
                <a:cs typeface="Calibri Light" panose="020F0302020204030204" pitchFamily="34" charset="0"/>
              </a:rPr>
              <a:t>Be renewed in the spirit of your mind, and that you put on the new man which was created according to God, in true righteousness and holiness.</a:t>
            </a:r>
          </a:p>
        </p:txBody>
      </p:sp>
      <p:pic>
        <p:nvPicPr>
          <p:cNvPr id="4" name="Picture 2">
            <a:extLst>
              <a:ext uri="{FF2B5EF4-FFF2-40B4-BE49-F238E27FC236}">
                <a16:creationId xmlns:a16="http://schemas.microsoft.com/office/drawing/2014/main" id="{4AC57814-4890-3345-B586-A05BE175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1"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1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Acts 10:28</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a:bodyPr>
          <a:lstStyle/>
          <a:p>
            <a:pPr marL="0" indent="0">
              <a:buNone/>
            </a:pPr>
            <a:r>
              <a:rPr lang="en-US" sz="5400" cap="none" dirty="0">
                <a:latin typeface="Calibri Light" panose="020F0302020204030204" pitchFamily="34" charset="0"/>
                <a:cs typeface="Calibri Light" panose="020F0302020204030204" pitchFamily="34" charset="0"/>
              </a:rPr>
              <a:t>“You know how unlawful it is …</a:t>
            </a:r>
          </a:p>
        </p:txBody>
      </p:sp>
      <p:pic>
        <p:nvPicPr>
          <p:cNvPr id="4" name="Picture 2">
            <a:extLst>
              <a:ext uri="{FF2B5EF4-FFF2-40B4-BE49-F238E27FC236}">
                <a16:creationId xmlns:a16="http://schemas.microsoft.com/office/drawing/2014/main" id="{4AC57814-4890-3345-B586-A05BE175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1"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7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Acts 10:28</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62500" lnSpcReduction="20000"/>
          </a:bodyPr>
          <a:lstStyle/>
          <a:p>
            <a:pPr marL="0" indent="0">
              <a:buNone/>
            </a:pPr>
            <a:r>
              <a:rPr lang="en-US" sz="5400" cap="none" dirty="0">
                <a:latin typeface="Calibri Light" panose="020F0302020204030204" pitchFamily="34" charset="0"/>
                <a:cs typeface="Calibri Light" panose="020F0302020204030204" pitchFamily="34" charset="0"/>
              </a:rPr>
              <a:t>Galatians 6:15	For in Christ Jesus neither circumcision nor uncircumcision avails anything, but a new creation. </a:t>
            </a:r>
          </a:p>
          <a:p>
            <a:pPr marL="0" indent="0">
              <a:buNone/>
            </a:pPr>
            <a:endParaRPr lang="en-US" sz="5400" cap="none" dirty="0">
              <a:latin typeface="Calibri Light" panose="020F0302020204030204" pitchFamily="34" charset="0"/>
              <a:cs typeface="Calibri Light" panose="020F0302020204030204" pitchFamily="34" charset="0"/>
            </a:endParaRPr>
          </a:p>
          <a:p>
            <a:pPr marL="0" indent="0">
              <a:buNone/>
            </a:pPr>
            <a:r>
              <a:rPr lang="en-US" sz="5400" cap="none" dirty="0">
                <a:latin typeface="Calibri Light" panose="020F0302020204030204" pitchFamily="34" charset="0"/>
                <a:cs typeface="Calibri Light" panose="020F0302020204030204" pitchFamily="34" charset="0"/>
              </a:rPr>
              <a:t>Galatians 5:6	For in Christ Jesus neither circumcision nor uncircumcision avails anything, but faith working through love.</a:t>
            </a: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AC57814-4890-3345-B586-A05BE175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1"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Galatians 6:15	</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a:bodyPr>
          <a:lstStyle/>
          <a:p>
            <a:pPr marL="0" indent="0">
              <a:buNone/>
            </a:pPr>
            <a:r>
              <a:rPr lang="en-US" sz="5400" cap="none" dirty="0">
                <a:latin typeface="Calibri Light" panose="020F0302020204030204" pitchFamily="34" charset="0"/>
                <a:cs typeface="Calibri Light" panose="020F0302020204030204" pitchFamily="34" charset="0"/>
              </a:rPr>
              <a:t>For in Christ Jesus neither circumcision nor uncircumcision avails anything, but a new creation. </a:t>
            </a: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AC57814-4890-3345-B586-A05BE175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1"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8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118-BBBB-D24A-B6DF-2A924E0FBEB5}"/>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Galatians 5:6</a:t>
            </a:r>
          </a:p>
        </p:txBody>
      </p:sp>
      <p:sp>
        <p:nvSpPr>
          <p:cNvPr id="3" name="Content Placeholder 2">
            <a:extLst>
              <a:ext uri="{FF2B5EF4-FFF2-40B4-BE49-F238E27FC236}">
                <a16:creationId xmlns:a16="http://schemas.microsoft.com/office/drawing/2014/main" id="{A1C2D672-BD32-A84B-87B0-0C4AD245C9E7}"/>
              </a:ext>
            </a:extLst>
          </p:cNvPr>
          <p:cNvSpPr>
            <a:spLocks noGrp="1"/>
          </p:cNvSpPr>
          <p:nvPr>
            <p:ph idx="1"/>
          </p:nvPr>
        </p:nvSpPr>
        <p:spPr/>
        <p:txBody>
          <a:bodyPr anchor="t">
            <a:normAutofit fontScale="92500" lnSpcReduction="10000"/>
          </a:bodyPr>
          <a:lstStyle/>
          <a:p>
            <a:pPr marL="0" indent="0">
              <a:buNone/>
            </a:pPr>
            <a:r>
              <a:rPr lang="en-US" sz="5400" cap="none" dirty="0">
                <a:latin typeface="Calibri Light" panose="020F0302020204030204" pitchFamily="34" charset="0"/>
                <a:cs typeface="Calibri Light" panose="020F0302020204030204" pitchFamily="34" charset="0"/>
              </a:rPr>
              <a:t>For in Christ Jesus neither circumcision nor uncircumcision avails anything, but faith working through love.</a:t>
            </a:r>
          </a:p>
          <a:p>
            <a:pPr marL="0" indent="0">
              <a:buNone/>
            </a:pPr>
            <a:endParaRPr lang="en-US" sz="5400" cap="none" dirty="0">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4AC57814-4890-3345-B586-A05BE175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1"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6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2C49-5154-1C41-985B-AFCFD661758D}"/>
              </a:ext>
            </a:extLst>
          </p:cNvPr>
          <p:cNvSpPr>
            <a:spLocks noGrp="1"/>
          </p:cNvSpPr>
          <p:nvPr>
            <p:ph type="ctrTitle"/>
          </p:nvPr>
        </p:nvSpPr>
        <p:spPr/>
        <p:txBody>
          <a:bodyPr/>
          <a:lstStyle/>
          <a:p>
            <a:r>
              <a:rPr lang="en-US" dirty="0">
                <a:latin typeface="Calibri Light" panose="020F0302020204030204" pitchFamily="34" charset="0"/>
                <a:cs typeface="Calibri Light" panose="020F0302020204030204" pitchFamily="34" charset="0"/>
              </a:rPr>
              <a:t>New Being</a:t>
            </a:r>
          </a:p>
        </p:txBody>
      </p:sp>
      <p:sp>
        <p:nvSpPr>
          <p:cNvPr id="3" name="Subtitle 2">
            <a:extLst>
              <a:ext uri="{FF2B5EF4-FFF2-40B4-BE49-F238E27FC236}">
                <a16:creationId xmlns:a16="http://schemas.microsoft.com/office/drawing/2014/main" id="{3D897178-F7B0-9942-BCE7-560C936600C1}"/>
              </a:ext>
            </a:extLst>
          </p:cNvPr>
          <p:cNvSpPr>
            <a:spLocks noGrp="1"/>
          </p:cNvSpPr>
          <p:nvPr>
            <p:ph type="subTitle" idx="1"/>
          </p:nvPr>
        </p:nvSpPr>
        <p:spPr/>
        <p:txBody>
          <a:bodyPr>
            <a:normAutofit/>
          </a:bodyPr>
          <a:lstStyle/>
          <a:p>
            <a:r>
              <a:rPr lang="en-US" sz="4000" dirty="0">
                <a:latin typeface="Calibri Light" panose="020F0302020204030204" pitchFamily="34" charset="0"/>
                <a:cs typeface="Calibri Light" panose="020F0302020204030204" pitchFamily="34" charset="0"/>
              </a:rPr>
              <a:t>In Christ</a:t>
            </a:r>
          </a:p>
          <a:p>
            <a:endParaRPr lang="en-US" sz="4000" dirty="0">
              <a:latin typeface="Calibri Light" panose="020F0302020204030204" pitchFamily="34" charset="0"/>
              <a:cs typeface="Calibri Light" panose="020F0302020204030204" pitchFamily="34" charset="0"/>
            </a:endParaRPr>
          </a:p>
        </p:txBody>
      </p:sp>
      <p:pic>
        <p:nvPicPr>
          <p:cNvPr id="2050" name="Picture 2">
            <a:extLst>
              <a:ext uri="{FF2B5EF4-FFF2-40B4-BE49-F238E27FC236}">
                <a16:creationId xmlns:a16="http://schemas.microsoft.com/office/drawing/2014/main" id="{F9209E4B-D9D0-1E40-9901-43C5B4287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737" y="1064623"/>
            <a:ext cx="2834640" cy="190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9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Override1.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docProps/app.xml><?xml version="1.0" encoding="utf-8"?>
<Properties xmlns="http://schemas.openxmlformats.org/officeDocument/2006/extended-properties" xmlns:vt="http://schemas.openxmlformats.org/officeDocument/2006/docPropsVTypes">
  <Template/>
  <TotalTime>228</TotalTime>
  <Words>301</Words>
  <Application>Microsoft Macintosh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 Light</vt:lpstr>
      <vt:lpstr>Century Gothic</vt:lpstr>
      <vt:lpstr>Mesh</vt:lpstr>
      <vt:lpstr>New Life In Christ</vt:lpstr>
      <vt:lpstr>PowerPoint Presentation</vt:lpstr>
      <vt:lpstr>New Thinking</vt:lpstr>
      <vt:lpstr>Ephesians 4:22–24</vt:lpstr>
      <vt:lpstr>Acts 10:28</vt:lpstr>
      <vt:lpstr>Acts 10:28</vt:lpstr>
      <vt:lpstr>Galatians 6:15 </vt:lpstr>
      <vt:lpstr>Galatians 5:6</vt:lpstr>
      <vt:lpstr>New Being</vt:lpstr>
      <vt:lpstr>Romans 6:4</vt:lpstr>
      <vt:lpstr>2 Corinthians 5:17</vt:lpstr>
      <vt:lpstr>Matthew 5:3-11</vt:lpstr>
      <vt:lpstr>New Doing</vt:lpstr>
      <vt:lpstr>Romans 7:6</vt:lpstr>
      <vt:lpstr>1 Peter 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Warren</dc:creator>
  <cp:lastModifiedBy>Andy Warren</cp:lastModifiedBy>
  <cp:revision>2</cp:revision>
  <dcterms:created xsi:type="dcterms:W3CDTF">2021-10-16T00:23:58Z</dcterms:created>
  <dcterms:modified xsi:type="dcterms:W3CDTF">2021-10-17T08:09:54Z</dcterms:modified>
</cp:coreProperties>
</file>