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9" r:id="rId13"/>
    <p:sldId id="270" r:id="rId14"/>
    <p:sldId id="271" r:id="rId15"/>
    <p:sldId id="267" r:id="rId16"/>
    <p:sldId id="268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9"/>
  </p:normalViewPr>
  <p:slideViewPr>
    <p:cSldViewPr snapToGrid="0" snapToObjects="1">
      <p:cViewPr varScale="1">
        <p:scale>
          <a:sx n="74" d="100"/>
          <a:sy n="74" d="100"/>
        </p:scale>
        <p:origin x="17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3A6D-B7A0-2544-AB02-69D11AB4A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D32D24-2E78-E749-AC38-765447D90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313-3D3C-D646-A621-57F446CCB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C5A6-1404-1641-97D7-F110C0B47E5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F82EC-6C2E-A64B-8F43-890E517F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A74E1-5AA2-1E40-AB6F-0C0F9C51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577E-DFBF-EC42-A723-7F8736E2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7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21DA5-D04C-5E46-8E50-36ADD2472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D99A3-503C-6B46-9D15-BC1AFC409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9419B-8FCA-8244-A8B9-DFDC4C003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C5A6-1404-1641-97D7-F110C0B47E5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2948B-FD4F-5645-A79D-B9EFC2CC2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EE6F7-0D40-0745-9B03-0D423BFE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577E-DFBF-EC42-A723-7F8736E2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4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4CE8C1-C033-334F-A4D3-4A4EF7E49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8C2B3-69D9-4B4B-9446-24C1ABDBD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0BCF8-CBE0-C642-A931-DFE6BA15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C5A6-1404-1641-97D7-F110C0B47E5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C9787-1D38-BC41-A675-7249905E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AE995-8F4C-C641-847C-2D0DDCBC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577E-DFBF-EC42-A723-7F8736E2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0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AE0FD-4840-A946-87B6-471F7ECDC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34287-F6B8-2D4F-AA22-C2C00B7C4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26A3B-D983-2E49-8080-67FE645B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C5A6-1404-1641-97D7-F110C0B47E5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70522-3250-DC4D-8F75-FD738B896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76226-3FE5-204E-9D39-9C56C38D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577E-DFBF-EC42-A723-7F8736E2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8419E-26D7-FC4F-98AC-9F9F13B6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05224-6025-044D-AC92-1641755FA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B3775-85D0-E744-B245-C5BF7BD95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C5A6-1404-1641-97D7-F110C0B47E5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A3D79-76F6-9846-8032-4827F196D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09A7D-4AC7-E14D-A102-EA5ED4117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577E-DFBF-EC42-A723-7F8736E2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4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7CBEB-30E3-A149-814F-799A891F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BA90F-15B1-9A4F-90AF-7C52AD7BF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338A3-0A13-314D-895D-71C6382ED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A4253-379B-0E4D-B46A-F90C62D0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C5A6-1404-1641-97D7-F110C0B47E5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14E77-4C24-5444-9B71-499C1660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9EEC1-3468-9946-9763-2BDA225DC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577E-DFBF-EC42-A723-7F8736E2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7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7AED4-F9D6-CB43-AC19-5C27CA71F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A8F69-B78F-454B-9937-0B178B47F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F4183-2C49-5A45-9857-06A69497B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C8AA97-31D8-8C41-8BCB-78E6ACF01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AD7342-19DC-2D45-9117-2BACB44BB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1BC1E0-3B46-3C41-9055-69918853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C5A6-1404-1641-97D7-F110C0B47E5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35F813-AAEB-B948-949E-516B7BA10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A56F67-3870-6845-AC81-64D09FFF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577E-DFBF-EC42-A723-7F8736E2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7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2A8FC-6C35-F240-A1F8-E88DF4A6A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2501F-8821-E14B-8D56-F2162CB02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C5A6-1404-1641-97D7-F110C0B47E5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A71514-C5F9-DD47-A8A8-80873EC32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E9DA8-2673-7341-87E4-BFDFC45E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577E-DFBF-EC42-A723-7F8736E2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5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530AA-D817-C145-89E2-2BACCCE76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C5A6-1404-1641-97D7-F110C0B47E5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E2302-91B3-DC4A-9801-02A9B9005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6B2BB-CD8B-4847-A4EC-F5602AC9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577E-DFBF-EC42-A723-7F8736E2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6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30D8-7CF8-BE4F-B1B9-BA6D9AEA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9FDA5-D0C6-C245-ACEC-66FD788B9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C69B2-55A7-8245-9ACA-9EF6F787A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87F0E-9339-4641-89B0-F3CE995B6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C5A6-1404-1641-97D7-F110C0B47E5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27330-B897-CA48-B53D-DA414A44C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AE4EA-7F64-2B4D-9435-9344389C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577E-DFBF-EC42-A723-7F8736E2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89249-56EF-1248-B29F-AC192218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A2B1CC-CE2E-A24D-94CD-A0AB46A23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3D437-8C6D-644F-8749-FAD5A8FFF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20523-29CF-D540-8C4B-C52EE285E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C5A6-1404-1641-97D7-F110C0B47E5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E8F9C-2404-6B49-9781-207532AE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5EA39-C007-1842-8C36-B6614818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577E-DFBF-EC42-A723-7F8736E2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8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r="-20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9AA7F2-B0CA-1F41-9FDA-318C37EB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87DA7-F73F-5E44-AAE0-420C270CB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3794A-5250-0447-AE46-DD1976CFC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0C5A6-1404-1641-97D7-F110C0B47E5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C9C73-48B8-344D-9C81-64317B76B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29C90-EA86-E842-9613-3B157D552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6577E-DFBF-EC42-A723-7F8736E2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7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C5057-C025-4947-A0A8-212641108B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What God Has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 Store For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CC019-8706-0346-A42F-E3F97978F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Discover</a:t>
            </a:r>
          </a:p>
        </p:txBody>
      </p:sp>
    </p:spTree>
    <p:extLst>
      <p:ext uri="{BB962C8B-B14F-4D97-AF65-F5344CB8AC3E}">
        <p14:creationId xmlns:p14="http://schemas.microsoft.com/office/powerpoint/2010/main" val="1834584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C5057-C025-4947-A0A8-212641108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309449" cy="23876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Discover: God Wants Us to Have A Future</a:t>
            </a:r>
          </a:p>
        </p:txBody>
      </p:sp>
    </p:spTree>
    <p:extLst>
      <p:ext uri="{BB962C8B-B14F-4D97-AF65-F5344CB8AC3E}">
        <p14:creationId xmlns:p14="http://schemas.microsoft.com/office/powerpoint/2010/main" val="2670040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66B8-224B-EE41-B83B-489F0CCC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19204" cy="1325563"/>
          </a:xfrm>
          <a:effectLst>
            <a:outerShdw blurRad="50800" dist="31750" dir="5400000" algn="ctr" rotWithShape="0">
              <a:schemeClr val="tx1">
                <a:alpha val="85000"/>
              </a:schemeClr>
            </a:outerShdw>
          </a:effectLst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John 10:10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41FF-5D45-0B49-96E4-EBDB40700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19204" cy="4351338"/>
          </a:xfrm>
          <a:effectLst>
            <a:outerShdw blurRad="50800" dist="31750" dir="5400000" algn="ctr" rotWithShape="0">
              <a:schemeClr val="tx1">
                <a:alpha val="85000"/>
              </a:scheme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 have come that they may have life, and that they may have it more abundantly. </a:t>
            </a:r>
          </a:p>
        </p:txBody>
      </p:sp>
    </p:spTree>
    <p:extLst>
      <p:ext uri="{BB962C8B-B14F-4D97-AF65-F5344CB8AC3E}">
        <p14:creationId xmlns:p14="http://schemas.microsoft.com/office/powerpoint/2010/main" val="1382034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66B8-224B-EE41-B83B-489F0CCC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19204" cy="1325563"/>
          </a:xfrm>
          <a:effectLst>
            <a:outerShdw blurRad="50800" dist="31750" dir="5400000" algn="ctr" rotWithShape="0">
              <a:schemeClr val="tx1">
                <a:alpha val="85000"/>
              </a:schemeClr>
            </a:outerShdw>
          </a:effectLst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 Timothy 6:18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41FF-5D45-0B49-96E4-EBDB40700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19204" cy="4351338"/>
          </a:xfrm>
          <a:effectLst>
            <a:outerShdw blurRad="50800" dist="31750" dir="5400000" algn="ctr" rotWithShape="0">
              <a:schemeClr val="tx1">
                <a:alpha val="85000"/>
              </a:scheme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Let them do good, that they be rich in good works, ready to give, willing to share, </a:t>
            </a:r>
          </a:p>
        </p:txBody>
      </p:sp>
    </p:spTree>
    <p:extLst>
      <p:ext uri="{BB962C8B-B14F-4D97-AF65-F5344CB8AC3E}">
        <p14:creationId xmlns:p14="http://schemas.microsoft.com/office/powerpoint/2010/main" val="334611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66B8-224B-EE41-B83B-489F0CCC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19204" cy="1325563"/>
          </a:xfrm>
          <a:effectLst>
            <a:outerShdw blurRad="50800" dist="31750" dir="5400000" algn="ctr" rotWithShape="0">
              <a:schemeClr val="tx1">
                <a:alpha val="85000"/>
              </a:schemeClr>
            </a:outerShdw>
          </a:effectLst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2 Corinthians 8:9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41FF-5D45-0B49-96E4-EBDB40700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19204" cy="4351338"/>
          </a:xfrm>
          <a:effectLst>
            <a:outerShdw blurRad="50800" dist="31750" dir="5400000" algn="ctr" rotWithShape="0">
              <a:schemeClr val="tx1">
                <a:alpha val="85000"/>
              </a:scheme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…for your sakes He became poor, that you through His poverty might become rich.</a:t>
            </a:r>
          </a:p>
        </p:txBody>
      </p:sp>
    </p:spTree>
    <p:extLst>
      <p:ext uri="{BB962C8B-B14F-4D97-AF65-F5344CB8AC3E}">
        <p14:creationId xmlns:p14="http://schemas.microsoft.com/office/powerpoint/2010/main" val="3874066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66B8-224B-EE41-B83B-489F0CCC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19204" cy="1325563"/>
          </a:xfrm>
          <a:effectLst>
            <a:outerShdw blurRad="50800" dist="31750" dir="5400000" algn="ctr" rotWithShape="0">
              <a:schemeClr val="tx1">
                <a:alpha val="85000"/>
              </a:schemeClr>
            </a:outerShdw>
          </a:effectLst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 Pt. 1:20–21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41FF-5D45-0B49-96E4-EBDB40700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19204" cy="4351338"/>
          </a:xfrm>
          <a:effectLst>
            <a:outerShdw blurRad="50800" dist="31750" dir="5400000" algn="ctr" rotWithShape="0">
              <a:schemeClr val="tx1">
                <a:alpha val="85000"/>
              </a:scheme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He indeed was foreordained before the foundation of the world, …so that your faith and hope are in God.</a:t>
            </a:r>
          </a:p>
        </p:txBody>
      </p:sp>
    </p:spTree>
    <p:extLst>
      <p:ext uri="{BB962C8B-B14F-4D97-AF65-F5344CB8AC3E}">
        <p14:creationId xmlns:p14="http://schemas.microsoft.com/office/powerpoint/2010/main" val="4212452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C5057-C025-4947-A0A8-212641108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309449" cy="23876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Discover: God Wants Us to Have Hope</a:t>
            </a:r>
          </a:p>
        </p:txBody>
      </p:sp>
    </p:spTree>
    <p:extLst>
      <p:ext uri="{BB962C8B-B14F-4D97-AF65-F5344CB8AC3E}">
        <p14:creationId xmlns:p14="http://schemas.microsoft.com/office/powerpoint/2010/main" val="1998994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66B8-224B-EE41-B83B-489F0CCC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19204" cy="1325563"/>
          </a:xfrm>
          <a:effectLst>
            <a:outerShdw blurRad="50800" dist="31750" dir="5400000" algn="ctr" rotWithShape="0">
              <a:schemeClr val="tx1">
                <a:alpha val="85000"/>
              </a:schemeClr>
            </a:outerShdw>
          </a:effectLst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Lk. 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24:21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41FF-5D45-0B49-96E4-EBDB40700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19204" cy="4351338"/>
          </a:xfrm>
          <a:effectLst>
            <a:outerShdw blurRad="50800" dist="31750" dir="5400000" algn="ctr" rotWithShape="0">
              <a:schemeClr val="tx1">
                <a:alpha val="85000"/>
              </a:scheme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we were hoping that it was He who was going to redeem Israel.</a:t>
            </a:r>
          </a:p>
        </p:txBody>
      </p:sp>
    </p:spTree>
    <p:extLst>
      <p:ext uri="{BB962C8B-B14F-4D97-AF65-F5344CB8AC3E}">
        <p14:creationId xmlns:p14="http://schemas.microsoft.com/office/powerpoint/2010/main" val="3251609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66B8-224B-EE41-B83B-489F0CCC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19204" cy="1325563"/>
          </a:xfrm>
          <a:effectLst>
            <a:outerShdw blurRad="50800" dist="31750" dir="5400000" algn="ctr" rotWithShape="0">
              <a:schemeClr val="tx1">
                <a:alpha val="85000"/>
              </a:schemeClr>
            </a:outerShdw>
          </a:effectLst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Matthew 26:56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41FF-5D45-0B49-96E4-EBDB40700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19204" cy="4351338"/>
          </a:xfrm>
          <a:effectLst>
            <a:outerShdw blurRad="50800" dist="31750" dir="5400000" algn="ctr" rotWithShape="0">
              <a:schemeClr val="tx1">
                <a:alpha val="85000"/>
              </a:scheme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Then all the disciples forsook Him and fled.</a:t>
            </a:r>
          </a:p>
        </p:txBody>
      </p:sp>
    </p:spTree>
    <p:extLst>
      <p:ext uri="{BB962C8B-B14F-4D97-AF65-F5344CB8AC3E}">
        <p14:creationId xmlns:p14="http://schemas.microsoft.com/office/powerpoint/2010/main" val="2653968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66B8-224B-EE41-B83B-489F0CCC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19204" cy="1325563"/>
          </a:xfrm>
          <a:effectLst>
            <a:outerShdw blurRad="50800" dist="31750" dir="5400000" algn="ctr" rotWithShape="0">
              <a:schemeClr val="tx1">
                <a:alpha val="85000"/>
              </a:schemeClr>
            </a:outerShdw>
          </a:effectLst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John 20:28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41FF-5D45-0B49-96E4-EBDB40700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19204" cy="4351338"/>
          </a:xfrm>
          <a:effectLst>
            <a:outerShdw blurRad="50800" dist="31750" dir="5400000" algn="ctr" rotWithShape="0">
              <a:schemeClr val="tx1">
                <a:alpha val="85000"/>
              </a:scheme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Thomas answered and said to Him, “My Lord and my God!”</a:t>
            </a:r>
          </a:p>
        </p:txBody>
      </p:sp>
    </p:spTree>
    <p:extLst>
      <p:ext uri="{BB962C8B-B14F-4D97-AF65-F5344CB8AC3E}">
        <p14:creationId xmlns:p14="http://schemas.microsoft.com/office/powerpoint/2010/main" val="3409654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C5057-C025-4947-A0A8-212641108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555" y="1174122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Discover What God Has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 Store For You</a:t>
            </a:r>
          </a:p>
        </p:txBody>
      </p:sp>
    </p:spTree>
    <p:extLst>
      <p:ext uri="{BB962C8B-B14F-4D97-AF65-F5344CB8AC3E}">
        <p14:creationId xmlns:p14="http://schemas.microsoft.com/office/powerpoint/2010/main" val="283106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66B8-224B-EE41-B83B-489F0CCC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41FF-5D45-0B49-96E4-EBDB40700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91FACF-52FA-874D-B731-7687E34FD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3"/>
          <a:stretch/>
        </p:blipFill>
        <p:spPr bwMode="auto">
          <a:xfrm>
            <a:off x="838200" y="365125"/>
            <a:ext cx="5731952" cy="570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4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66B8-224B-EE41-B83B-489F0CCC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19204" cy="1325563"/>
          </a:xfrm>
          <a:effectLst>
            <a:outerShdw blurRad="50800" dist="31750" dir="5400000" algn="ctr" rotWithShape="0">
              <a:schemeClr val="tx1">
                <a:alpha val="85000"/>
              </a:schemeClr>
            </a:outerShdw>
          </a:effectLst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Jeremiah 29:11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41FF-5D45-0B49-96E4-EBDB40700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19204" cy="4351338"/>
          </a:xfrm>
          <a:effectLst>
            <a:outerShdw blurRad="50800" dist="31750" dir="5400000" algn="ctr" rotWithShape="0">
              <a:schemeClr val="tx1">
                <a:alpha val="85000"/>
              </a:scheme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thoughts of peace and not of evil, to give you a future and a hope.</a:t>
            </a:r>
          </a:p>
        </p:txBody>
      </p:sp>
    </p:spTree>
    <p:extLst>
      <p:ext uri="{BB962C8B-B14F-4D97-AF65-F5344CB8AC3E}">
        <p14:creationId xmlns:p14="http://schemas.microsoft.com/office/powerpoint/2010/main" val="2549050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C5057-C025-4947-A0A8-212641108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309449" cy="23876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Discover: God wants Us to have peace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CC019-8706-0346-A42F-E3F97978F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Discover</a:t>
            </a:r>
          </a:p>
        </p:txBody>
      </p:sp>
    </p:spTree>
    <p:extLst>
      <p:ext uri="{BB962C8B-B14F-4D97-AF65-F5344CB8AC3E}">
        <p14:creationId xmlns:p14="http://schemas.microsoft.com/office/powerpoint/2010/main" val="275173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66B8-224B-EE41-B83B-489F0CCC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19204" cy="1325563"/>
          </a:xfrm>
          <a:effectLst>
            <a:outerShdw blurRad="50800" dist="31750" dir="5400000" algn="ctr" rotWithShape="0">
              <a:schemeClr val="tx1">
                <a:alpha val="85000"/>
              </a:schemeClr>
            </a:outerShdw>
          </a:effectLst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Matthew 10:34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41FF-5D45-0B49-96E4-EBDB40700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19204" cy="4351338"/>
          </a:xfrm>
          <a:effectLst>
            <a:outerShdw blurRad="50800" dist="31750" dir="5400000" algn="ctr" rotWithShape="0">
              <a:schemeClr val="tx1">
                <a:alpha val="85000"/>
              </a:scheme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 did not come to bring peace but a sword. </a:t>
            </a:r>
          </a:p>
        </p:txBody>
      </p:sp>
    </p:spTree>
    <p:extLst>
      <p:ext uri="{BB962C8B-B14F-4D97-AF65-F5344CB8AC3E}">
        <p14:creationId xmlns:p14="http://schemas.microsoft.com/office/powerpoint/2010/main" val="4268913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66B8-224B-EE41-B83B-489F0CCC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19204" cy="1325563"/>
          </a:xfrm>
          <a:effectLst>
            <a:outerShdw blurRad="50800" dist="31750" dir="5400000" algn="ctr" rotWithShape="0">
              <a:schemeClr val="tx1">
                <a:alpha val="85000"/>
              </a:schemeClr>
            </a:outerShdw>
          </a:effectLst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Colossians 1:20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41FF-5D45-0B49-96E4-EBDB40700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19204" cy="4351338"/>
          </a:xfrm>
          <a:effectLst>
            <a:outerShdw blurRad="50800" dist="31750" dir="5400000" algn="ctr" rotWithShape="0">
              <a:schemeClr val="tx1">
                <a:alpha val="85000"/>
              </a:scheme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having made peace through the blood of His cross. </a:t>
            </a:r>
          </a:p>
        </p:txBody>
      </p:sp>
    </p:spTree>
    <p:extLst>
      <p:ext uri="{BB962C8B-B14F-4D97-AF65-F5344CB8AC3E}">
        <p14:creationId xmlns:p14="http://schemas.microsoft.com/office/powerpoint/2010/main" val="114357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66B8-224B-EE41-B83B-489F0CCC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19204" cy="1325563"/>
          </a:xfrm>
          <a:effectLst>
            <a:outerShdw blurRad="50800" dist="31750" dir="5400000" algn="ctr" rotWithShape="0">
              <a:schemeClr val="tx1">
                <a:alpha val="85000"/>
              </a:schemeClr>
            </a:outerShdw>
          </a:effectLst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 Tim. 2:3–4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41FF-5D45-0B49-96E4-EBDB40700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19204" cy="4351338"/>
          </a:xfrm>
          <a:effectLst>
            <a:outerShdw blurRad="50800" dist="31750" dir="5400000" algn="ctr" rotWithShape="0">
              <a:schemeClr val="tx1">
                <a:alpha val="85000"/>
              </a:scheme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God desires all men to be saved and to come to the knowledge of the truth.</a:t>
            </a:r>
          </a:p>
        </p:txBody>
      </p:sp>
    </p:spTree>
    <p:extLst>
      <p:ext uri="{BB962C8B-B14F-4D97-AF65-F5344CB8AC3E}">
        <p14:creationId xmlns:p14="http://schemas.microsoft.com/office/powerpoint/2010/main" val="371322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66B8-224B-EE41-B83B-489F0CCC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19204" cy="1325563"/>
          </a:xfrm>
          <a:effectLst>
            <a:outerShdw blurRad="50800" dist="31750" dir="5400000" algn="ctr" rotWithShape="0">
              <a:schemeClr val="tx1">
                <a:alpha val="85000"/>
              </a:schemeClr>
            </a:outerShdw>
          </a:effectLst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2 Peter 3:9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41FF-5D45-0B49-96E4-EBDB40700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19204" cy="4351338"/>
          </a:xfrm>
          <a:effectLst>
            <a:outerShdw blurRad="50800" dist="31750" dir="5400000" algn="ctr" rotWithShape="0">
              <a:schemeClr val="tx1">
                <a:alpha val="85000"/>
              </a:scheme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The Lord ….is not willing that any should perish but that all should come to repentance. </a:t>
            </a:r>
          </a:p>
        </p:txBody>
      </p:sp>
    </p:spTree>
    <p:extLst>
      <p:ext uri="{BB962C8B-B14F-4D97-AF65-F5344CB8AC3E}">
        <p14:creationId xmlns:p14="http://schemas.microsoft.com/office/powerpoint/2010/main" val="759684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66B8-224B-EE41-B83B-489F0CCC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19204" cy="1325563"/>
          </a:xfrm>
          <a:effectLst>
            <a:outerShdw blurRad="50800" dist="31750" dir="5400000" algn="ctr" rotWithShape="0">
              <a:schemeClr val="tx1">
                <a:alpha val="85000"/>
              </a:schemeClr>
            </a:outerShdw>
          </a:effectLst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Ezekiel 33:11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41FF-5D45-0B49-96E4-EBDB40700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19204" cy="4351338"/>
          </a:xfrm>
          <a:effectLst>
            <a:outerShdw blurRad="50800" dist="31750" dir="5400000" algn="ctr" rotWithShape="0">
              <a:schemeClr val="tx1">
                <a:alpha val="85000"/>
              </a:scheme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“I have no pleasure in the death of the wicked…”</a:t>
            </a:r>
          </a:p>
        </p:txBody>
      </p:sp>
    </p:spTree>
    <p:extLst>
      <p:ext uri="{BB962C8B-B14F-4D97-AF65-F5344CB8AC3E}">
        <p14:creationId xmlns:p14="http://schemas.microsoft.com/office/powerpoint/2010/main" val="3617860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279</Words>
  <Application>Microsoft Macintosh PowerPoint</Application>
  <PresentationFormat>Widescreen</PresentationFormat>
  <Paragraphs>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What God Has in Store For You</vt:lpstr>
      <vt:lpstr>PowerPoint Presentation</vt:lpstr>
      <vt:lpstr>Jeremiah 29:11</vt:lpstr>
      <vt:lpstr>Discover: God wants Us to have peace</vt:lpstr>
      <vt:lpstr>Matthew 10:34</vt:lpstr>
      <vt:lpstr>Colossians 1:20</vt:lpstr>
      <vt:lpstr>1 Tim. 2:3–4 </vt:lpstr>
      <vt:lpstr>2 Peter 3:9</vt:lpstr>
      <vt:lpstr>Ezekiel 33:11</vt:lpstr>
      <vt:lpstr>Discover: God Wants Us to Have A Future</vt:lpstr>
      <vt:lpstr>John 10:10</vt:lpstr>
      <vt:lpstr>1 Timothy 6:18</vt:lpstr>
      <vt:lpstr>2 Corinthians 8:9</vt:lpstr>
      <vt:lpstr>1 Pt. 1:20–21</vt:lpstr>
      <vt:lpstr>Discover: God Wants Us to Have Hope</vt:lpstr>
      <vt:lpstr>Lk. 24:21</vt:lpstr>
      <vt:lpstr>Matthew 26:56</vt:lpstr>
      <vt:lpstr>John 20:28</vt:lpstr>
      <vt:lpstr>Discover What God Has in Store For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God Has in Store For You</dc:title>
  <dc:creator>Andy Warren</dc:creator>
  <cp:lastModifiedBy>Andy Warren</cp:lastModifiedBy>
  <cp:revision>1</cp:revision>
  <dcterms:created xsi:type="dcterms:W3CDTF">2021-10-24T06:02:48Z</dcterms:created>
  <dcterms:modified xsi:type="dcterms:W3CDTF">2021-10-24T07:27:09Z</dcterms:modified>
</cp:coreProperties>
</file>