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60" r:id="rId2"/>
    <p:sldId id="257" r:id="rId3"/>
    <p:sldId id="261" r:id="rId4"/>
    <p:sldId id="259" r:id="rId5"/>
    <p:sldId id="264" r:id="rId6"/>
    <p:sldId id="263" r:id="rId7"/>
    <p:sldId id="265" r:id="rId8"/>
    <p:sldId id="266" r:id="rId9"/>
    <p:sldId id="267" r:id="rId10"/>
    <p:sldId id="258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71"/>
  </p:normalViewPr>
  <p:slideViewPr>
    <p:cSldViewPr snapToGrid="0" snapToObjects="1">
      <p:cViewPr>
        <p:scale>
          <a:sx n="61" d="100"/>
          <a:sy n="61" d="100"/>
        </p:scale>
        <p:origin x="46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3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4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6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0047D57-BA45-1B47-903B-8FC739834E7D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4B57951-D9D3-6346-9BA0-1A079975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5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50881A-8ED9-D445-9890-14AE93A6B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6553782" y="0"/>
            <a:ext cx="5638218" cy="50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690F1-DE12-5444-97E1-DA385E4C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27" y="575094"/>
            <a:ext cx="6599358" cy="3203275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Blessing in</a:t>
            </a:r>
            <a:br>
              <a:rPr lang="en-US" dirty="0">
                <a:latin typeface="Optima" pitchFamily="2" charset="0"/>
                <a:cs typeface="Calibri" panose="020F0502020204030204" pitchFamily="34" charset="0"/>
              </a:rPr>
            </a:br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Giving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E91E-2D54-1348-A47A-FA16702DF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27" y="3851693"/>
            <a:ext cx="6599358" cy="1906711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Generous Life</a:t>
            </a:r>
          </a:p>
        </p:txBody>
      </p:sp>
    </p:spTree>
    <p:extLst>
      <p:ext uri="{BB962C8B-B14F-4D97-AF65-F5344CB8AC3E}">
        <p14:creationId xmlns:p14="http://schemas.microsoft.com/office/powerpoint/2010/main" val="418475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itchFamily="2" charset="0"/>
              </a:rPr>
              <a:t>It’s Better To Give than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3200" cap="none" dirty="0">
                <a:latin typeface="Optima" pitchFamily="2" charset="0"/>
              </a:rPr>
              <a:t>Greater satisfaction</a:t>
            </a:r>
          </a:p>
          <a:p>
            <a:r>
              <a:rPr lang="en-US" sz="3200" cap="none" dirty="0">
                <a:latin typeface="Optima" pitchFamily="2" charset="0"/>
              </a:rPr>
              <a:t>More friends</a:t>
            </a:r>
          </a:p>
          <a:p>
            <a:r>
              <a:rPr lang="en-US" sz="3200" cap="none" dirty="0">
                <a:latin typeface="Optima" pitchFamily="2" charset="0"/>
              </a:rPr>
              <a:t>Stronger relationships</a:t>
            </a:r>
          </a:p>
          <a:p>
            <a:r>
              <a:rPr lang="en-US" sz="3200" cap="none" dirty="0">
                <a:latin typeface="Optima" pitchFamily="2" charset="0"/>
              </a:rPr>
              <a:t>Happier with careers</a:t>
            </a:r>
          </a:p>
          <a:p>
            <a:r>
              <a:rPr lang="en-US" sz="3200" cap="none" dirty="0">
                <a:latin typeface="Optima" pitchFamily="2" charset="0"/>
              </a:rPr>
              <a:t>More positive outlook</a:t>
            </a:r>
          </a:p>
          <a:p>
            <a:r>
              <a:rPr lang="en-US" sz="3200" cap="none" dirty="0">
                <a:latin typeface="Optima" pitchFamily="2" charset="0"/>
              </a:rPr>
              <a:t>Better physical/mental</a:t>
            </a:r>
          </a:p>
          <a:p>
            <a:r>
              <a:rPr lang="en-US" sz="3200" cap="none" dirty="0">
                <a:latin typeface="Optima" pitchFamily="2" charset="0"/>
              </a:rPr>
              <a:t>Content with possessions</a:t>
            </a:r>
          </a:p>
          <a:p>
            <a:r>
              <a:rPr lang="en-US" sz="3200" cap="none" dirty="0">
                <a:latin typeface="Optima" pitchFamily="2" charset="0"/>
              </a:rPr>
              <a:t>Higher self-esteem</a:t>
            </a:r>
          </a:p>
        </p:txBody>
      </p:sp>
    </p:spTree>
    <p:extLst>
      <p:ext uri="{BB962C8B-B14F-4D97-AF65-F5344CB8AC3E}">
        <p14:creationId xmlns:p14="http://schemas.microsoft.com/office/powerpoint/2010/main" val="214158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50881A-8ED9-D445-9890-14AE93A6B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6553782" y="0"/>
            <a:ext cx="5638218" cy="50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690F1-DE12-5444-97E1-DA385E4C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27" y="575094"/>
            <a:ext cx="6599358" cy="3203275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Giving Blesses</a:t>
            </a:r>
            <a:br>
              <a:rPr lang="en-US" dirty="0">
                <a:latin typeface="Optima" pitchFamily="2" charset="0"/>
                <a:cs typeface="Calibri" panose="020F0502020204030204" pitchFamily="34" charset="0"/>
              </a:rPr>
            </a:br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E91E-2D54-1348-A47A-FA16702DF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27" y="3851693"/>
            <a:ext cx="6599358" cy="1906711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Generous Life</a:t>
            </a:r>
          </a:p>
        </p:txBody>
      </p:sp>
    </p:spTree>
    <p:extLst>
      <p:ext uri="{BB962C8B-B14F-4D97-AF65-F5344CB8AC3E}">
        <p14:creationId xmlns:p14="http://schemas.microsoft.com/office/powerpoint/2010/main" val="54546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tima" pitchFamily="2" charset="0"/>
              </a:rPr>
              <a:t>Matthew 5:13–16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en-US" sz="4000" cap="none" dirty="0">
                <a:latin typeface="Optima" pitchFamily="2" charset="0"/>
              </a:rPr>
              <a:t>You are the salt of the earth</a:t>
            </a:r>
          </a:p>
          <a:p>
            <a:r>
              <a:rPr lang="en-US" sz="4000" cap="none" dirty="0">
                <a:latin typeface="Optima" pitchFamily="2" charset="0"/>
              </a:rPr>
              <a:t>You are the light of the world</a:t>
            </a:r>
          </a:p>
        </p:txBody>
      </p:sp>
    </p:spTree>
    <p:extLst>
      <p:ext uri="{BB962C8B-B14F-4D97-AF65-F5344CB8AC3E}">
        <p14:creationId xmlns:p14="http://schemas.microsoft.com/office/powerpoint/2010/main" val="301774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itchFamily="2" charset="0"/>
              </a:rPr>
              <a:t>Churches of Christ:</a:t>
            </a:r>
            <a:br>
              <a:rPr lang="en-US" dirty="0">
                <a:latin typeface="Optima" pitchFamily="2" charset="0"/>
              </a:rPr>
            </a:br>
            <a:r>
              <a:rPr lang="en-US" dirty="0">
                <a:latin typeface="Optima" pitchFamily="2" charset="0"/>
              </a:rPr>
              <a:t>Disaster Relief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666999"/>
            <a:ext cx="11490250" cy="3124201"/>
          </a:xfrm>
        </p:spPr>
        <p:txBody>
          <a:bodyPr numCol="1" anchor="t">
            <a:noAutofit/>
          </a:bodyPr>
          <a:lstStyle/>
          <a:p>
            <a:r>
              <a:rPr lang="en-US" sz="3200" cap="none" dirty="0">
                <a:latin typeface="Optima" pitchFamily="2" charset="0"/>
              </a:rPr>
              <a:t>10/27/21	Fredericktown, Missouri Tornado Survivors.</a:t>
            </a:r>
          </a:p>
          <a:p>
            <a:r>
              <a:rPr lang="en-US" sz="3200" cap="none" dirty="0">
                <a:latin typeface="Optima" pitchFamily="2" charset="0"/>
              </a:rPr>
              <a:t>8/22-9/29	New Orleans, New Jersey, Tennessee</a:t>
            </a:r>
            <a:br>
              <a:rPr lang="en-US" sz="3200" cap="none" dirty="0">
                <a:latin typeface="Optima" pitchFamily="2" charset="0"/>
              </a:rPr>
            </a:br>
            <a:r>
              <a:rPr lang="en-US" sz="3200" cap="none" dirty="0">
                <a:latin typeface="Optima" pitchFamily="2" charset="0"/>
              </a:rPr>
              <a:t>Hurricane Ida</a:t>
            </a:r>
          </a:p>
          <a:p>
            <a:r>
              <a:rPr lang="en-US" sz="3200" cap="none" dirty="0">
                <a:latin typeface="Optima" pitchFamily="2" charset="0"/>
              </a:rPr>
              <a:t>6/21/21	Brewton, AL Tornado/Tropical Storm Claudette</a:t>
            </a:r>
          </a:p>
          <a:p>
            <a:r>
              <a:rPr lang="en-US" sz="3200" cap="none" dirty="0">
                <a:latin typeface="Optima" pitchFamily="2" charset="0"/>
              </a:rPr>
              <a:t>5/20/21	Lake Charles, LA Flash Flood</a:t>
            </a:r>
          </a:p>
        </p:txBody>
      </p:sp>
    </p:spTree>
    <p:extLst>
      <p:ext uri="{BB962C8B-B14F-4D97-AF65-F5344CB8AC3E}">
        <p14:creationId xmlns:p14="http://schemas.microsoft.com/office/powerpoint/2010/main" val="385032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tima" pitchFamily="2" charset="0"/>
              </a:rPr>
              <a:t>Churches of Christ:</a:t>
            </a:r>
            <a:br>
              <a:rPr lang="en-US" dirty="0">
                <a:latin typeface="Optima" pitchFamily="2" charset="0"/>
              </a:rPr>
            </a:br>
            <a:r>
              <a:rPr lang="en-US" dirty="0">
                <a:latin typeface="Optima" pitchFamily="2" charset="0"/>
              </a:rPr>
              <a:t>Disaster Relief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666999"/>
            <a:ext cx="11490250" cy="3124201"/>
          </a:xfrm>
        </p:spPr>
        <p:txBody>
          <a:bodyPr numCol="1" anchor="t">
            <a:noAutofit/>
          </a:bodyPr>
          <a:lstStyle/>
          <a:p>
            <a:r>
              <a:rPr lang="en-US" sz="3200" cap="none" dirty="0">
                <a:latin typeface="Optima" pitchFamily="2" charset="0"/>
              </a:rPr>
              <a:t>3/31/21	Nashville Flood Victims</a:t>
            </a:r>
          </a:p>
          <a:p>
            <a:r>
              <a:rPr lang="en-US" sz="3200" cap="none" dirty="0">
                <a:latin typeface="Optima" pitchFamily="2" charset="0"/>
              </a:rPr>
              <a:t>3/27/21	Alabama &amp; Georgia Tornados</a:t>
            </a:r>
          </a:p>
          <a:p>
            <a:r>
              <a:rPr lang="en-US" sz="3200" cap="none" dirty="0">
                <a:latin typeface="Optima" pitchFamily="2" charset="0"/>
              </a:rPr>
              <a:t>3/3-3/13	Kentucky Flood Victims</a:t>
            </a:r>
          </a:p>
          <a:p>
            <a:r>
              <a:rPr lang="en-US" sz="3200" cap="none" dirty="0">
                <a:latin typeface="Optima" pitchFamily="2" charset="0"/>
              </a:rPr>
              <a:t>2/26/21	Texas &amp;Georgia Devastated by Winter Storm</a:t>
            </a:r>
          </a:p>
          <a:p>
            <a:r>
              <a:rPr lang="en-US" sz="3200" cap="none" dirty="0">
                <a:latin typeface="Optima" pitchFamily="2" charset="0"/>
              </a:rPr>
              <a:t>1/27-2/3	Alabama Tornado Survivors</a:t>
            </a:r>
          </a:p>
          <a:p>
            <a:endParaRPr lang="en-US" sz="3200" cap="none" dirty="0"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3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tima" pitchFamily="2" charset="0"/>
              </a:rPr>
              <a:t>The Message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en-US" sz="4000" cap="none" dirty="0">
                <a:latin typeface="Optima" pitchFamily="2" charset="0"/>
              </a:rPr>
              <a:t>Mk. 16:16 Believe and Be baptized</a:t>
            </a:r>
          </a:p>
          <a:p>
            <a:r>
              <a:rPr lang="en-US" sz="4000" cap="none" dirty="0">
                <a:latin typeface="Optima" pitchFamily="2" charset="0"/>
              </a:rPr>
              <a:t>Romans 3:23 all have sinned</a:t>
            </a:r>
          </a:p>
          <a:p>
            <a:r>
              <a:rPr lang="en-US" sz="4000" cap="none" dirty="0">
                <a:latin typeface="Optima" pitchFamily="2" charset="0"/>
              </a:rPr>
              <a:t>Romans 5:8, God’s love greater than sin</a:t>
            </a:r>
          </a:p>
          <a:p>
            <a:r>
              <a:rPr lang="en-US" sz="4000" cap="none" dirty="0">
                <a:latin typeface="Optima" pitchFamily="2" charset="0"/>
              </a:rPr>
              <a:t>Romans 6:3–4	baptized into His death</a:t>
            </a:r>
          </a:p>
        </p:txBody>
      </p:sp>
    </p:spTree>
    <p:extLst>
      <p:ext uri="{BB962C8B-B14F-4D97-AF65-F5344CB8AC3E}">
        <p14:creationId xmlns:p14="http://schemas.microsoft.com/office/powerpoint/2010/main" val="143588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327804"/>
            <a:ext cx="10598837" cy="5986731"/>
          </a:xfrm>
        </p:spPr>
        <p:txBody>
          <a:bodyPr numCol="2" spcCol="274320">
            <a:noAutofit/>
          </a:bodyPr>
          <a:lstStyle/>
          <a:p>
            <a:r>
              <a:rPr lang="en-US" sz="3200" cap="none" dirty="0">
                <a:latin typeface="Optima" pitchFamily="2" charset="0"/>
              </a:rPr>
              <a:t>Every 2 seconds someone in the U.S. needs blood and or platelets. </a:t>
            </a:r>
          </a:p>
          <a:p>
            <a:pPr>
              <a:tabLst>
                <a:tab pos="5027613" algn="l"/>
              </a:tabLst>
            </a:pPr>
            <a:r>
              <a:rPr lang="en-US" sz="3200" cap="none" dirty="0">
                <a:latin typeface="Optima" pitchFamily="2" charset="0"/>
              </a:rPr>
              <a:t>Approximately 36,000 units of red blood cells are needed every day in the</a:t>
            </a:r>
            <a:br>
              <a:rPr lang="en-US" sz="3200" cap="none" dirty="0">
                <a:latin typeface="Optima" pitchFamily="2" charset="0"/>
              </a:rPr>
            </a:br>
            <a:r>
              <a:rPr lang="en-US" sz="3200" cap="none" dirty="0">
                <a:latin typeface="Optima" pitchFamily="2" charset="0"/>
              </a:rPr>
              <a:t>U. S. </a:t>
            </a:r>
          </a:p>
          <a:p>
            <a:r>
              <a:rPr lang="en-US" sz="3200" cap="none" dirty="0">
                <a:latin typeface="Optima" pitchFamily="2" charset="0"/>
              </a:rPr>
              <a:t>Nearly 7,000 units of platelets and 10,000 units of plasma are needed daily in the U.S. </a:t>
            </a:r>
          </a:p>
          <a:p>
            <a:pPr marL="0" indent="0" algn="ctr">
              <a:buNone/>
            </a:pPr>
            <a:endParaRPr lang="en-US" sz="600" b="1" cap="none" dirty="0">
              <a:latin typeface="Optima" pitchFamily="2" charset="0"/>
            </a:endParaRPr>
          </a:p>
          <a:p>
            <a:pPr marL="0" indent="0">
              <a:buNone/>
            </a:pPr>
            <a:r>
              <a:rPr lang="en-US" sz="4000" b="1" cap="none" dirty="0">
                <a:latin typeface="Optima" pitchFamily="2" charset="0"/>
              </a:rPr>
              <a:t>BLOOD</a:t>
            </a:r>
            <a:br>
              <a:rPr lang="en-US" sz="4000" b="1" cap="none" dirty="0">
                <a:latin typeface="Optima" pitchFamily="2" charset="0"/>
              </a:rPr>
            </a:br>
            <a:r>
              <a:rPr lang="en-US" sz="4000" b="1" cap="none" dirty="0">
                <a:latin typeface="Optima" pitchFamily="2" charset="0"/>
              </a:rPr>
              <a:t>DONATIONS</a:t>
            </a:r>
          </a:p>
          <a:p>
            <a:pPr marL="0" indent="0" algn="ctr">
              <a:buNone/>
            </a:pPr>
            <a:endParaRPr lang="en-US" cap="none" dirty="0">
              <a:latin typeface="Optima" pitchFamily="2" charset="0"/>
            </a:endParaRPr>
          </a:p>
          <a:p>
            <a:r>
              <a:rPr lang="en-US" sz="3200" cap="none" dirty="0">
                <a:latin typeface="Optima" pitchFamily="2" charset="0"/>
              </a:rPr>
              <a:t>Less than 38 percent of the population is eligible to give blood or platelets.</a:t>
            </a:r>
          </a:p>
          <a:p>
            <a:r>
              <a:rPr lang="en-US" sz="3200" cap="none" dirty="0">
                <a:latin typeface="Optima" pitchFamily="2" charset="0"/>
              </a:rPr>
              <a:t>Nearly 21 million blood components are transfused each year in the U.S.</a:t>
            </a:r>
          </a:p>
        </p:txBody>
      </p:sp>
    </p:spTree>
    <p:extLst>
      <p:ext uri="{BB962C8B-B14F-4D97-AF65-F5344CB8AC3E}">
        <p14:creationId xmlns:p14="http://schemas.microsoft.com/office/powerpoint/2010/main" val="406016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91" y="327804"/>
            <a:ext cx="10005420" cy="5986731"/>
          </a:xfrm>
        </p:spPr>
        <p:txBody>
          <a:bodyPr numCol="2" spcCol="274320">
            <a:noAutofit/>
          </a:bodyPr>
          <a:lstStyle/>
          <a:p>
            <a:pPr marL="0" indent="0">
              <a:buNone/>
            </a:pPr>
            <a:endParaRPr lang="en-US" sz="3200" cap="none" dirty="0">
              <a:latin typeface="Optima" pitchFamily="2" charset="0"/>
            </a:endParaRPr>
          </a:p>
          <a:p>
            <a:r>
              <a:rPr lang="en-US" sz="3200" cap="none" dirty="0">
                <a:latin typeface="Optima" pitchFamily="2" charset="0"/>
              </a:rPr>
              <a:t>HEALTH</a:t>
            </a:r>
          </a:p>
          <a:p>
            <a:r>
              <a:rPr lang="en-US" sz="3200" cap="none" dirty="0">
                <a:latin typeface="Optima" pitchFamily="2" charset="0"/>
              </a:rPr>
              <a:t>HUMAN SERVICES</a:t>
            </a:r>
          </a:p>
          <a:p>
            <a:r>
              <a:rPr lang="en-US" sz="3200" cap="none" dirty="0">
                <a:latin typeface="Optima" pitchFamily="2" charset="0"/>
              </a:rPr>
              <a:t>EDUCATION</a:t>
            </a:r>
          </a:p>
          <a:p>
            <a:r>
              <a:rPr lang="en-US" sz="3200" cap="none" dirty="0">
                <a:latin typeface="Optima" pitchFamily="2" charset="0"/>
              </a:rPr>
              <a:t>RELIGIOUS ORGANIZATIONS</a:t>
            </a:r>
          </a:p>
          <a:p>
            <a:r>
              <a:rPr lang="en-US" sz="3200" cap="none" dirty="0">
                <a:latin typeface="Optima" pitchFamily="2" charset="0"/>
              </a:rPr>
              <a:t>ENVIRONMENTAL CAUSES</a:t>
            </a:r>
          </a:p>
          <a:p>
            <a:pPr marL="0" indent="0" algn="ctr">
              <a:buNone/>
            </a:pPr>
            <a:endParaRPr lang="en-US" sz="4000" b="1" cap="none" dirty="0">
              <a:latin typeface="Optima" pitchFamily="2" charset="0"/>
            </a:endParaRPr>
          </a:p>
          <a:p>
            <a:pPr marL="0" indent="0" algn="ctr">
              <a:buNone/>
            </a:pPr>
            <a:endParaRPr lang="en-US" sz="4000" b="1" cap="none" dirty="0">
              <a:latin typeface="Optima" pitchFamily="2" charset="0"/>
            </a:endParaRPr>
          </a:p>
          <a:p>
            <a:pPr marL="0" indent="0" algn="ctr">
              <a:buNone/>
            </a:pPr>
            <a:endParaRPr lang="en-US" sz="4000" b="1" cap="none" dirty="0">
              <a:latin typeface="Optima" pitchFamily="2" charset="0"/>
            </a:endParaRPr>
          </a:p>
          <a:p>
            <a:pPr marL="0" indent="0" algn="ctr">
              <a:buNone/>
            </a:pPr>
            <a:endParaRPr lang="en-US" sz="4000" b="1" cap="none" dirty="0">
              <a:latin typeface="Optima" pitchFamily="2" charset="0"/>
            </a:endParaRPr>
          </a:p>
          <a:p>
            <a:pPr marL="0" indent="0" algn="ctr">
              <a:buNone/>
            </a:pPr>
            <a:r>
              <a:rPr lang="en-US" sz="4000" b="1" cap="none" dirty="0">
                <a:latin typeface="Optima" pitchFamily="2" charset="0"/>
              </a:rPr>
              <a:t>AMERICAN</a:t>
            </a:r>
            <a:br>
              <a:rPr lang="en-US" sz="4000" b="1" cap="none" dirty="0">
                <a:latin typeface="Optima" pitchFamily="2" charset="0"/>
              </a:rPr>
            </a:br>
            <a:r>
              <a:rPr lang="en-US" sz="4000" b="1" cap="none" dirty="0">
                <a:latin typeface="Optima" pitchFamily="2" charset="0"/>
              </a:rPr>
              <a:t>DONATIONS</a:t>
            </a:r>
          </a:p>
        </p:txBody>
      </p:sp>
    </p:spTree>
    <p:extLst>
      <p:ext uri="{BB962C8B-B14F-4D97-AF65-F5344CB8AC3E}">
        <p14:creationId xmlns:p14="http://schemas.microsoft.com/office/powerpoint/2010/main" val="409266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50881A-8ED9-D445-9890-14AE93A6B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6553782" y="0"/>
            <a:ext cx="5638218" cy="50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690F1-DE12-5444-97E1-DA385E4C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27" y="575094"/>
            <a:ext cx="6599358" cy="3203275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Blessing in</a:t>
            </a:r>
            <a:br>
              <a:rPr lang="en-US" dirty="0">
                <a:latin typeface="Optima" pitchFamily="2" charset="0"/>
                <a:cs typeface="Calibri" panose="020F0502020204030204" pitchFamily="34" charset="0"/>
              </a:rPr>
            </a:br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Receiving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E91E-2D54-1348-A47A-FA16702DF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27" y="3851693"/>
            <a:ext cx="6599358" cy="1906711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Generous Life</a:t>
            </a:r>
          </a:p>
        </p:txBody>
      </p:sp>
    </p:spTree>
    <p:extLst>
      <p:ext uri="{BB962C8B-B14F-4D97-AF65-F5344CB8AC3E}">
        <p14:creationId xmlns:p14="http://schemas.microsoft.com/office/powerpoint/2010/main" val="228943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tima" pitchFamily="2" charset="0"/>
              </a:rPr>
              <a:t>Luke 10:30-36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en-US" sz="4000" cap="none" dirty="0">
                <a:latin typeface="Optima" pitchFamily="2" charset="0"/>
              </a:rPr>
              <a:t>The Good Samaritan; </a:t>
            </a:r>
          </a:p>
          <a:p>
            <a:r>
              <a:rPr lang="en-US" sz="4000" cap="none" dirty="0">
                <a:latin typeface="Optima" pitchFamily="2" charset="0"/>
              </a:rPr>
              <a:t>The Certain Man Received</a:t>
            </a:r>
          </a:p>
        </p:txBody>
      </p:sp>
    </p:spTree>
    <p:extLst>
      <p:ext uri="{BB962C8B-B14F-4D97-AF65-F5344CB8AC3E}">
        <p14:creationId xmlns:p14="http://schemas.microsoft.com/office/powerpoint/2010/main" val="341706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50881A-8ED9-D445-9890-14AE93A6B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6553782" y="0"/>
            <a:ext cx="5638218" cy="50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690F1-DE12-5444-97E1-DA385E4C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27" y="575094"/>
            <a:ext cx="6599358" cy="3203275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Blessing in</a:t>
            </a:r>
            <a:br>
              <a:rPr lang="en-US" dirty="0">
                <a:latin typeface="Optima" pitchFamily="2" charset="0"/>
                <a:cs typeface="Calibri" panose="020F0502020204030204" pitchFamily="34" charset="0"/>
              </a:rPr>
            </a:br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Giving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E91E-2D54-1348-A47A-FA16702DF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27" y="3851693"/>
            <a:ext cx="6599358" cy="1906711"/>
          </a:xfrm>
        </p:spPr>
        <p:txBody>
          <a:bodyPr/>
          <a:lstStyle/>
          <a:p>
            <a:r>
              <a:rPr lang="en-US" dirty="0">
                <a:latin typeface="Optima" pitchFamily="2" charset="0"/>
                <a:cs typeface="Calibri" panose="020F0502020204030204" pitchFamily="34" charset="0"/>
              </a:rPr>
              <a:t>The Generous Life</a:t>
            </a:r>
          </a:p>
        </p:txBody>
      </p:sp>
    </p:spTree>
    <p:extLst>
      <p:ext uri="{BB962C8B-B14F-4D97-AF65-F5344CB8AC3E}">
        <p14:creationId xmlns:p14="http://schemas.microsoft.com/office/powerpoint/2010/main" val="25674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tima" pitchFamily="2" charset="0"/>
              </a:rPr>
              <a:t>Proverbs 11:25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4000" cap="none" dirty="0">
                <a:latin typeface="Optima" pitchFamily="2" charset="0"/>
              </a:rPr>
              <a:t>The generous soul will be made rich, And he who waters will also be watered himself. </a:t>
            </a:r>
          </a:p>
        </p:txBody>
      </p:sp>
    </p:spTree>
    <p:extLst>
      <p:ext uri="{BB962C8B-B14F-4D97-AF65-F5344CB8AC3E}">
        <p14:creationId xmlns:p14="http://schemas.microsoft.com/office/powerpoint/2010/main" val="60815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tima" pitchFamily="2" charset="0"/>
              </a:rPr>
              <a:t>2 Corinthians 9:6–8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4000" cap="none" dirty="0">
                <a:latin typeface="Optima" pitchFamily="2" charset="0"/>
              </a:rPr>
              <a:t>But this I say: He who sows sparingly will also reap sparingly, and he who sows bountifully will also reap bountifully. </a:t>
            </a:r>
          </a:p>
        </p:txBody>
      </p:sp>
    </p:spTree>
    <p:extLst>
      <p:ext uri="{BB962C8B-B14F-4D97-AF65-F5344CB8AC3E}">
        <p14:creationId xmlns:p14="http://schemas.microsoft.com/office/powerpoint/2010/main" val="342948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2F6BB1-A679-644A-8909-D0079D7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389"/>
          <a:stretch/>
        </p:blipFill>
        <p:spPr bwMode="auto">
          <a:xfrm>
            <a:off x="8764438" y="1"/>
            <a:ext cx="3427562" cy="30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40AED-24DD-BC4B-BFB6-7ECD933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tima" pitchFamily="2" charset="0"/>
              </a:rPr>
              <a:t>Galatians 6:9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2952-1103-D242-B8EF-524A03BE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4000" cap="none" dirty="0">
                <a:latin typeface="Optima" pitchFamily="2" charset="0"/>
              </a:rPr>
              <a:t>And let us not grow weary while doing good, for in due season we shall reap if we do not lose heart. </a:t>
            </a:r>
          </a:p>
        </p:txBody>
      </p:sp>
    </p:spTree>
    <p:extLst>
      <p:ext uri="{BB962C8B-B14F-4D97-AF65-F5344CB8AC3E}">
        <p14:creationId xmlns:p14="http://schemas.microsoft.com/office/powerpoint/2010/main" val="3397228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{86CF4F3E-7743-9C4C-AE8B-124A3506850B}tf10001063</Template>
  <TotalTime>378</TotalTime>
  <Words>372</Words>
  <Application>Microsoft Macintosh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Optima</vt:lpstr>
      <vt:lpstr>Mesh</vt:lpstr>
      <vt:lpstr>The Blessing in Giving</vt:lpstr>
      <vt:lpstr>PowerPoint Presentation</vt:lpstr>
      <vt:lpstr>PowerPoint Presentation</vt:lpstr>
      <vt:lpstr>The Blessing in Receiving</vt:lpstr>
      <vt:lpstr>Luke 10:30-36</vt:lpstr>
      <vt:lpstr>The Blessing in Giving</vt:lpstr>
      <vt:lpstr>Proverbs 11:25</vt:lpstr>
      <vt:lpstr>2 Corinthians 9:6–8</vt:lpstr>
      <vt:lpstr>Galatians 6:9</vt:lpstr>
      <vt:lpstr>It’s Better To Give than to receive</vt:lpstr>
      <vt:lpstr>Giving Blesses The World</vt:lpstr>
      <vt:lpstr>Matthew 5:13–16</vt:lpstr>
      <vt:lpstr>Churches of Christ: Disaster Relief Effort</vt:lpstr>
      <vt:lpstr>Churches of Christ: Disaster Relief Effort</vt:lpstr>
      <vt:lpstr>The Message of the Cross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Warren</dc:creator>
  <cp:lastModifiedBy>Andy Warren</cp:lastModifiedBy>
  <cp:revision>3</cp:revision>
  <dcterms:created xsi:type="dcterms:W3CDTF">2021-11-06T19:43:01Z</dcterms:created>
  <dcterms:modified xsi:type="dcterms:W3CDTF">2021-11-07T07:22:03Z</dcterms:modified>
</cp:coreProperties>
</file>