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3" r:id="rId7"/>
    <p:sldId id="266" r:id="rId8"/>
    <p:sldId id="259" r:id="rId9"/>
    <p:sldId id="264" r:id="rId10"/>
    <p:sldId id="260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208"/>
    <a:srgbClr val="564578"/>
    <a:srgbClr val="0A2011"/>
    <a:srgbClr val="0C2213"/>
    <a:srgbClr val="F6E3B8"/>
    <a:srgbClr val="FFDB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71"/>
  </p:normalViewPr>
  <p:slideViewPr>
    <p:cSldViewPr snapToGrid="0" snapToObjects="1">
      <p:cViewPr varScale="1">
        <p:scale>
          <a:sx n="74" d="100"/>
          <a:sy n="74" d="100"/>
        </p:scale>
        <p:origin x="17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691D-142A-7E45-84DB-3F2F025AA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67BC6E-FA6A-3040-AF12-A9DF63724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E72D6-CAA3-C54E-8B83-65C10ED7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B09C5-EB93-2D47-A0A5-2C474097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04B0F-4F6C-B741-A1CF-E395020E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B5EA-74DB-9746-993D-02E52D944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00BFD-7767-AE47-BB49-F7DA51717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52AC3-4335-8141-9EB6-8F82042C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2398-8A1C-D940-8ED0-A03FC4A6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D9FEA-0F3A-8E4B-8F89-2945BCD0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7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8D27BB-12FA-3646-8EF7-0BBD632AE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6247B-25DF-0B44-8E79-20285810F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F1DE2-322E-034C-8548-906AD1566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BD6E7-3F82-6444-8784-2783265E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DEAE7-57DB-CF45-95A9-9AEA7464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0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FA1B-C715-0E4B-B73D-69B305BC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F41B9-6096-F04C-83F9-14F4E8246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9D901-935A-D147-BFDB-46DF4606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17EED-D913-9542-A404-BBD2AE5E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5A3B5-58EE-1D4C-AD39-32C4018A5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CD7FA-B81A-C944-BB53-F89E63F5F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5ACB5-0147-2542-BF21-229F955EF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4B536-E0F4-CD48-B5EB-9D155EE2D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D67E1-77E1-7D4A-A521-609A657E0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15EB3-B666-BB49-A528-E0C48622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4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2BAD-839D-DB41-8193-E020368D9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F7876-0A9B-5045-9729-6D2236678E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486C0-D93A-6945-AB7C-B250F0C26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A42E1-009E-B443-A03E-D26F5A69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F769F-58A3-634F-9CF0-85BBA9A5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CA46A-AE01-BD40-AB72-CA8FC9F5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DED0-D2E5-C04A-A412-087E562DB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91A1D-E79A-944E-9904-4392DEEB8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63199-0B97-A046-AF9C-40FCEC8B3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D2968-8151-C742-BF11-7B443865A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5B71FB-837F-194E-8A40-79F2DF9EF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84EE0-5762-7846-935B-86B267B57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BA7365-9567-C743-84AE-D720C746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2F2710-8E66-864B-84A9-E1078F65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7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B598C-AB23-A948-9B4F-68618DDFD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4856C-4B36-CE46-BA36-76D6294B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E36F24-A317-E340-843C-EEA28349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7A51B-5511-0741-9FA1-672C2FAB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8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145414-0AF4-404B-AF7C-F7F0576B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C74AE-0E62-B64E-A1B1-8F072F13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9B9CE-DD19-6445-A7BB-94CFB0A8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1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2D963-D776-B443-AB56-D426B986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F98E6-8F57-3046-91D9-E67293EB1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D307D1-4CD9-2046-AAA9-32C70E42C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273C5-61A1-0C47-ADFE-F877F8F5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92FC3-D79A-4247-BC07-8158296E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A1983-0EFB-5442-A052-71378E4C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5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99DA-9256-EC42-9C6F-84F3723B5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7FD6E7-99CD-BD49-902E-E817DCB3F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1BA62-7934-2840-BF42-36B3A1E70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6281A-4547-C242-B37F-90404F02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10F05-00FD-B34E-8D43-E79DF258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AFB76-23BE-7347-BE21-CE5586C80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4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0"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426E2C-9BF4-FB46-9C7F-B971D4146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68DD7-9B6D-2748-9BA3-DB370F98C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15805-26CD-1148-B657-460FDC03C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126CF-57C9-5C4C-9ABF-5862C689AA7B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81A1-1FC1-F548-9D9C-7DDAE3A12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F622A-2FF1-F341-8636-1EAA988B5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406B-AA28-4B4B-A6EA-21294CB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0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5AC461D-6D56-9D4E-BBEB-09CDAEB0EE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8D2C6F-1BB5-AF47-8170-2B83F8B55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1" y="763241"/>
            <a:ext cx="7165675" cy="1522533"/>
          </a:xfrm>
        </p:spPr>
        <p:txBody>
          <a:bodyPr/>
          <a:lstStyle/>
          <a:p>
            <a:r>
              <a:rPr lang="en-US" dirty="0">
                <a:solidFill>
                  <a:srgbClr val="FCA208"/>
                </a:solidFill>
              </a:rPr>
              <a:t>The Beauty of Giving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D42D0-B8BA-6749-9731-6C6D315E8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1" y="2810383"/>
            <a:ext cx="4025660" cy="1655762"/>
          </a:xfrm>
        </p:spPr>
        <p:txBody>
          <a:bodyPr/>
          <a:lstStyle/>
          <a:p>
            <a:r>
              <a:rPr lang="en-US" dirty="0">
                <a:solidFill>
                  <a:srgbClr val="FCA208"/>
                </a:solidFill>
              </a:rPr>
              <a:t>A Generous Life</a:t>
            </a:r>
          </a:p>
        </p:txBody>
      </p:sp>
    </p:spTree>
    <p:extLst>
      <p:ext uri="{BB962C8B-B14F-4D97-AF65-F5344CB8AC3E}">
        <p14:creationId xmlns:p14="http://schemas.microsoft.com/office/powerpoint/2010/main" val="336660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D7523A35-00C9-7548-AFB1-5A82A7D6F7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00509BF-D675-EA4A-B715-3512BF008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1" y="763241"/>
            <a:ext cx="7165675" cy="152253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CA208"/>
                </a:solidFill>
              </a:rPr>
              <a:t>The Beauty of Giving is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07E6805-CDD1-CE4C-A84C-7D2D04B0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1" y="2810383"/>
            <a:ext cx="4025660" cy="165576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CA208"/>
                </a:solidFill>
              </a:rPr>
              <a:t>Grace</a:t>
            </a:r>
          </a:p>
        </p:txBody>
      </p:sp>
    </p:spTree>
    <p:extLst>
      <p:ext uri="{BB962C8B-B14F-4D97-AF65-F5344CB8AC3E}">
        <p14:creationId xmlns:p14="http://schemas.microsoft.com/office/powerpoint/2010/main" val="425449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Psalm 33:1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645" y="1825625"/>
            <a:ext cx="7712015" cy="4667250"/>
          </a:xfrm>
          <a:solidFill>
            <a:srgbClr val="0A2011">
              <a:alpha val="50000"/>
            </a:srgb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Saul threw a spear	1 Sa 18:11</a:t>
            </a:r>
          </a:p>
          <a:p>
            <a:pPr>
              <a:lnSpc>
                <a:spcPct val="110000"/>
              </a:lnSpc>
              <a:tabLst>
                <a:tab pos="4513263" algn="l"/>
              </a:tabLst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Saul wanted David to fall</a:t>
            </a:r>
            <a:b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</a:b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	1 Sa 18:25</a:t>
            </a:r>
          </a:p>
          <a:p>
            <a:pPr>
              <a:lnSpc>
                <a:spcPct val="110000"/>
              </a:lnSpc>
              <a:tabLst>
                <a:tab pos="4564063" algn="l"/>
              </a:tabLst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Saul was David’s enemy</a:t>
            </a:r>
            <a:b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</a:b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	1 Sa 18:29</a:t>
            </a:r>
          </a:p>
          <a:p>
            <a:pPr>
              <a:lnSpc>
                <a:spcPct val="110000"/>
              </a:lnSpc>
              <a:tabLst>
                <a:tab pos="4564063" algn="l"/>
              </a:tabLst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Saul wanted to kill David</a:t>
            </a:r>
            <a:b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</a:b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	1 Sa 19:1</a:t>
            </a:r>
          </a:p>
        </p:txBody>
      </p:sp>
    </p:spTree>
    <p:extLst>
      <p:ext uri="{BB962C8B-B14F-4D97-AF65-F5344CB8AC3E}">
        <p14:creationId xmlns:p14="http://schemas.microsoft.com/office/powerpoint/2010/main" val="116223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1 Samuel 24:6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645" y="1825625"/>
            <a:ext cx="7712015" cy="4667250"/>
          </a:xfrm>
          <a:solidFill>
            <a:srgbClr val="0A2011">
              <a:alpha val="50000"/>
            </a:srgbClr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“The LORD forbid that I should do this thing to my master, the LORD’s anointed, to stretch out my hand against him, seeing he is the anointed of the LORD.”</a:t>
            </a:r>
          </a:p>
        </p:txBody>
      </p:sp>
    </p:spTree>
    <p:extLst>
      <p:ext uri="{BB962C8B-B14F-4D97-AF65-F5344CB8AC3E}">
        <p14:creationId xmlns:p14="http://schemas.microsoft.com/office/powerpoint/2010/main" val="1843573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Romans 5:10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645" y="1825625"/>
            <a:ext cx="7712015" cy="4667250"/>
          </a:xfrm>
          <a:solidFill>
            <a:srgbClr val="0A2011">
              <a:alpha val="50000"/>
            </a:srgb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For if when we were enemies we were reconciled to God through the death of His Son</a:t>
            </a:r>
          </a:p>
        </p:txBody>
      </p:sp>
    </p:spTree>
    <p:extLst>
      <p:ext uri="{BB962C8B-B14F-4D97-AF65-F5344CB8AC3E}">
        <p14:creationId xmlns:p14="http://schemas.microsoft.com/office/powerpoint/2010/main" val="2055322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Ephesians 2:5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645" y="1825625"/>
            <a:ext cx="7712015" cy="4667250"/>
          </a:xfrm>
          <a:solidFill>
            <a:srgbClr val="0A2011">
              <a:alpha val="50000"/>
            </a:srgb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even when we were dead in trespasses, made us alive together with Christ (by grace you have been saved), </a:t>
            </a:r>
          </a:p>
          <a:p>
            <a:pPr>
              <a:lnSpc>
                <a:spcPct val="110000"/>
              </a:lnSpc>
            </a:pPr>
            <a:endParaRPr lang="en-US" sz="5400" dirty="0">
              <a:solidFill>
                <a:srgbClr val="FCA208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861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1 Peter 3:3–4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645" y="1825625"/>
            <a:ext cx="7712015" cy="4667250"/>
          </a:xfrm>
          <a:solidFill>
            <a:srgbClr val="0A2011">
              <a:alpha val="50000"/>
            </a:srgbClr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Do not let your adornment be merely outward …rather let it be the hidden person of the heart, with the incorruptible beauty of a gentle and quiet spirit</a:t>
            </a:r>
          </a:p>
        </p:txBody>
      </p:sp>
    </p:spTree>
    <p:extLst>
      <p:ext uri="{BB962C8B-B14F-4D97-AF65-F5344CB8AC3E}">
        <p14:creationId xmlns:p14="http://schemas.microsoft.com/office/powerpoint/2010/main" val="1016980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Isaiah 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645" y="1825625"/>
            <a:ext cx="7712015" cy="4667250"/>
          </a:xfrm>
          <a:solidFill>
            <a:srgbClr val="0A2011">
              <a:alpha val="50000"/>
            </a:srgb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v. 2 No beauty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v. 3 Despised, rejected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v. 10 Pleased the Lord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v. 12 portion </a:t>
            </a:r>
            <a:r>
              <a:rPr lang="en-US" sz="540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with the great</a:t>
            </a:r>
            <a:endParaRPr lang="en-US" sz="5400" dirty="0">
              <a:solidFill>
                <a:srgbClr val="FCA208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22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1 Chronicles 16:29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3" y="1825625"/>
            <a:ext cx="7126857" cy="4351338"/>
          </a:xfrm>
          <a:solidFill>
            <a:srgbClr val="0A2011">
              <a:alpha val="50000"/>
            </a:srgb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Oh, worship the Lord in the beauty of holiness!</a:t>
            </a:r>
          </a:p>
        </p:txBody>
      </p:sp>
    </p:spTree>
    <p:extLst>
      <p:ext uri="{BB962C8B-B14F-4D97-AF65-F5344CB8AC3E}">
        <p14:creationId xmlns:p14="http://schemas.microsoft.com/office/powerpoint/2010/main" val="103265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Psalm 27:4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3" y="1825625"/>
            <a:ext cx="7126857" cy="4351338"/>
          </a:xfrm>
          <a:solidFill>
            <a:srgbClr val="0A2011">
              <a:alpha val="50000"/>
            </a:srgb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16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That I may dwell in the house of the Lord All the days of my life, To behold the beauty of the Lord</a:t>
            </a:r>
          </a:p>
        </p:txBody>
      </p:sp>
    </p:spTree>
    <p:extLst>
      <p:ext uri="{BB962C8B-B14F-4D97-AF65-F5344CB8AC3E}">
        <p14:creationId xmlns:p14="http://schemas.microsoft.com/office/powerpoint/2010/main" val="124991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Psalm 33:1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3" y="1825625"/>
            <a:ext cx="7126857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For praise from the upright is beautiful.</a:t>
            </a:r>
          </a:p>
        </p:txBody>
      </p:sp>
    </p:spTree>
    <p:extLst>
      <p:ext uri="{BB962C8B-B14F-4D97-AF65-F5344CB8AC3E}">
        <p14:creationId xmlns:p14="http://schemas.microsoft.com/office/powerpoint/2010/main" val="81631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D7523A35-00C9-7548-AFB1-5A82A7D6F7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00509BF-D675-EA4A-B715-3512BF008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1" y="763241"/>
            <a:ext cx="7165675" cy="152253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CA208"/>
                </a:solidFill>
              </a:rPr>
              <a:t>The Beauty of Giving is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07E6805-CDD1-CE4C-A84C-7D2D04B0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1" y="2810383"/>
            <a:ext cx="4025660" cy="165576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CA208"/>
                </a:solidFill>
              </a:rPr>
              <a:t>Mercy</a:t>
            </a:r>
          </a:p>
        </p:txBody>
      </p:sp>
    </p:spTree>
    <p:extLst>
      <p:ext uri="{BB962C8B-B14F-4D97-AF65-F5344CB8AC3E}">
        <p14:creationId xmlns:p14="http://schemas.microsoft.com/office/powerpoint/2010/main" val="208014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Luke 10:30-35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3" y="1825625"/>
            <a:ext cx="7126857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•	The Good Samaritan</a:t>
            </a:r>
          </a:p>
        </p:txBody>
      </p:sp>
    </p:spTree>
    <p:extLst>
      <p:ext uri="{BB962C8B-B14F-4D97-AF65-F5344CB8AC3E}">
        <p14:creationId xmlns:p14="http://schemas.microsoft.com/office/powerpoint/2010/main" val="198378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Romans 5:6–7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3" y="1825625"/>
            <a:ext cx="7126857" cy="4351338"/>
          </a:xfrm>
          <a:solidFill>
            <a:srgbClr val="0A2011">
              <a:alpha val="50000"/>
            </a:srgb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For when we were still without strength, in due time Christ died for the ungodly.</a:t>
            </a:r>
          </a:p>
        </p:txBody>
      </p:sp>
    </p:spTree>
    <p:extLst>
      <p:ext uri="{BB962C8B-B14F-4D97-AF65-F5344CB8AC3E}">
        <p14:creationId xmlns:p14="http://schemas.microsoft.com/office/powerpoint/2010/main" val="14171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D7523A35-00C9-7548-AFB1-5A82A7D6F7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00509BF-D675-EA4A-B715-3512BF008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1" y="763241"/>
            <a:ext cx="7165675" cy="152253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CA208"/>
                </a:solidFill>
              </a:rPr>
              <a:t>The Beauty of Giving is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07E6805-CDD1-CE4C-A84C-7D2D04B0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1" y="2810383"/>
            <a:ext cx="4025660" cy="165576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CA208"/>
                </a:solidFill>
              </a:rPr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152711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B4C33B8-FDC8-F84D-99EA-1A4A4154C6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1" t="20752"/>
          <a:stretch/>
        </p:blipFill>
        <p:spPr bwMode="auto">
          <a:xfrm>
            <a:off x="345057" y="1122363"/>
            <a:ext cx="6096000" cy="42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9493B-5DCF-3E45-9D8F-477A582D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365125"/>
            <a:ext cx="7126857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CA208"/>
                </a:solidFill>
              </a:rPr>
              <a:t>Romans 5:8–9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C2B1-FEFE-0B45-8A8F-15970F33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3" y="1825625"/>
            <a:ext cx="7126857" cy="435133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5400" dirty="0">
                <a:solidFill>
                  <a:srgbClr val="FCA208"/>
                </a:solidFill>
                <a:latin typeface="+mj-lt"/>
                <a:ea typeface="+mj-ea"/>
                <a:cs typeface="+mj-cs"/>
              </a:rPr>
              <a:t>But God demonstrates His own love toward us, in that while we were still sinners, Christ died for us.</a:t>
            </a:r>
          </a:p>
        </p:txBody>
      </p:sp>
    </p:spTree>
    <p:extLst>
      <p:ext uri="{BB962C8B-B14F-4D97-AF65-F5344CB8AC3E}">
        <p14:creationId xmlns:p14="http://schemas.microsoft.com/office/powerpoint/2010/main" val="230399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304</Words>
  <Application>Microsoft Macintosh PowerPoint</Application>
  <PresentationFormat>Widescreen</PresentationFormat>
  <Paragraphs>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The Beauty of Giving</vt:lpstr>
      <vt:lpstr>1 Chronicles 16:29</vt:lpstr>
      <vt:lpstr>Psalm 27:4</vt:lpstr>
      <vt:lpstr>Psalm 33:1</vt:lpstr>
      <vt:lpstr>The Beauty of Giving is</vt:lpstr>
      <vt:lpstr>Luke 10:30-35</vt:lpstr>
      <vt:lpstr>Romans 5:6–7</vt:lpstr>
      <vt:lpstr>The Beauty of Giving is</vt:lpstr>
      <vt:lpstr>Romans 5:8–9</vt:lpstr>
      <vt:lpstr>The Beauty of Giving is</vt:lpstr>
      <vt:lpstr>Psalm 33:1</vt:lpstr>
      <vt:lpstr>1 Samuel 24:6</vt:lpstr>
      <vt:lpstr>Romans 5:10</vt:lpstr>
      <vt:lpstr>Ephesians 2:5</vt:lpstr>
      <vt:lpstr>1 Peter 3:3–4</vt:lpstr>
      <vt:lpstr>Isaiah 53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Beauty of Giving</dc:title>
  <dc:creator>Andy Warren</dc:creator>
  <cp:lastModifiedBy>Andy Warren</cp:lastModifiedBy>
  <cp:revision>1</cp:revision>
  <dcterms:created xsi:type="dcterms:W3CDTF">2021-11-21T04:39:09Z</dcterms:created>
  <dcterms:modified xsi:type="dcterms:W3CDTF">2021-11-21T09:45:57Z</dcterms:modified>
</cp:coreProperties>
</file>